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4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9" r:id="rId11"/>
    <p:sldId id="271" r:id="rId12"/>
    <p:sldId id="272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5114A"/>
    <a:srgbClr val="D9C4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59" autoAdjust="0"/>
    <p:restoredTop sz="64773" autoAdjust="0"/>
  </p:normalViewPr>
  <p:slideViewPr>
    <p:cSldViewPr snapToGrid="0" snapToObjects="1" showGuides="1">
      <p:cViewPr varScale="1">
        <p:scale>
          <a:sx n="55" d="100"/>
          <a:sy n="55" d="100"/>
        </p:scale>
        <p:origin x="466" y="6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55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ox, Jackie" userId="S::0111523s@nuigalway.ie::5ff2fce2-9bfa-4f03-a17a-908404d45ff7" providerId="AD" clId="Web-{86628990-620A-A54B-6AAC-2D155BCA83BA}"/>
    <pc:docChg chg="addSld modSld">
      <pc:chgData name="Fox, Jackie" userId="S::0111523s@nuigalway.ie::5ff2fce2-9bfa-4f03-a17a-908404d45ff7" providerId="AD" clId="Web-{86628990-620A-A54B-6AAC-2D155BCA83BA}" dt="2019-08-16T13:28:31.531" v="135"/>
      <pc:docMkLst>
        <pc:docMk/>
      </pc:docMkLst>
      <pc:sldChg chg="modSp new mod modShow">
        <pc:chgData name="Fox, Jackie" userId="S::0111523s@nuigalway.ie::5ff2fce2-9bfa-4f03-a17a-908404d45ff7" providerId="AD" clId="Web-{86628990-620A-A54B-6AAC-2D155BCA83BA}" dt="2019-08-16T13:28:31.531" v="135"/>
        <pc:sldMkLst>
          <pc:docMk/>
          <pc:sldMk cId="358637312" sldId="257"/>
        </pc:sldMkLst>
        <pc:spChg chg="mod">
          <ac:chgData name="Fox, Jackie" userId="S::0111523s@nuigalway.ie::5ff2fce2-9bfa-4f03-a17a-908404d45ff7" providerId="AD" clId="Web-{86628990-620A-A54B-6AAC-2D155BCA83BA}" dt="2019-08-16T13:27:55.109" v="133" actId="14100"/>
          <ac:spMkLst>
            <pc:docMk/>
            <pc:sldMk cId="358637312" sldId="257"/>
            <ac:spMk id="2" creationId="{94CC4B45-84BE-475A-A57B-998F5E1FA40A}"/>
          </ac:spMkLst>
        </pc:spChg>
        <pc:spChg chg="mod">
          <ac:chgData name="Fox, Jackie" userId="S::0111523s@nuigalway.ie::5ff2fce2-9bfa-4f03-a17a-908404d45ff7" providerId="AD" clId="Web-{86628990-620A-A54B-6AAC-2D155BCA83BA}" dt="2019-08-16T13:27:51.515" v="130" actId="20577"/>
          <ac:spMkLst>
            <pc:docMk/>
            <pc:sldMk cId="358637312" sldId="257"/>
            <ac:spMk id="3" creationId="{BFDE344D-DD29-46A0-A1FA-84916231B46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CD8CD4-D4B8-2C4C-AB06-57B0A681A146}" type="datetimeFigureOut">
              <a:rPr lang="en-US" smtClean="0"/>
              <a:t>9/16/2020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4DDBC3-ABF6-1E4A-B6D0-379A7189FA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492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DDBC3-ABF6-1E4A-B6D0-379A7189FA1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5731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DDBC3-ABF6-1E4A-B6D0-379A7189FA1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0433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DDBC3-ABF6-1E4A-B6D0-379A7189FA1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132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560" t="40453" r="17269" b="34288"/>
          <a:stretch/>
        </p:blipFill>
        <p:spPr>
          <a:xfrm>
            <a:off x="-13252" y="0"/>
            <a:ext cx="12205252" cy="6884504"/>
          </a:xfrm>
          <a:prstGeom prst="rect">
            <a:avLst/>
          </a:prstGeom>
        </p:spPr>
      </p:pic>
      <p:sp>
        <p:nvSpPr>
          <p:cNvPr id="13" name="Rectangle 14">
            <a:extLst>
              <a:ext uri="{FF2B5EF4-FFF2-40B4-BE49-F238E27FC236}">
                <a16:creationId xmlns:a16="http://schemas.microsoft.com/office/drawing/2014/main" xmlns="" id="{7AB509D0-7F44-40FC-986C-1CD933BB95C1}"/>
              </a:ext>
            </a:extLst>
          </p:cNvPr>
          <p:cNvSpPr/>
          <p:nvPr userDrawn="1"/>
        </p:nvSpPr>
        <p:spPr>
          <a:xfrm>
            <a:off x="5765359" y="0"/>
            <a:ext cx="1426725" cy="6897756"/>
          </a:xfrm>
          <a:custGeom>
            <a:avLst/>
            <a:gdLst>
              <a:gd name="connsiteX0" fmla="*/ 0 w 6897756"/>
              <a:gd name="connsiteY0" fmla="*/ 0 h 6897756"/>
              <a:gd name="connsiteX1" fmla="*/ 6897756 w 6897756"/>
              <a:gd name="connsiteY1" fmla="*/ 0 h 6897756"/>
              <a:gd name="connsiteX2" fmla="*/ 6897756 w 6897756"/>
              <a:gd name="connsiteY2" fmla="*/ 6897756 h 6897756"/>
              <a:gd name="connsiteX3" fmla="*/ 0 w 6897756"/>
              <a:gd name="connsiteY3" fmla="*/ 6897756 h 6897756"/>
              <a:gd name="connsiteX4" fmla="*/ 0 w 6897756"/>
              <a:gd name="connsiteY4" fmla="*/ 0 h 6897756"/>
              <a:gd name="connsiteX0" fmla="*/ 0 w 6897756"/>
              <a:gd name="connsiteY0" fmla="*/ 0 h 6897756"/>
              <a:gd name="connsiteX1" fmla="*/ 5752835 w 6897756"/>
              <a:gd name="connsiteY1" fmla="*/ 0 h 6897756"/>
              <a:gd name="connsiteX2" fmla="*/ 6897756 w 6897756"/>
              <a:gd name="connsiteY2" fmla="*/ 6897756 h 6897756"/>
              <a:gd name="connsiteX3" fmla="*/ 0 w 6897756"/>
              <a:gd name="connsiteY3" fmla="*/ 6897756 h 6897756"/>
              <a:gd name="connsiteX4" fmla="*/ 0 w 6897756"/>
              <a:gd name="connsiteY4" fmla="*/ 0 h 6897756"/>
              <a:gd name="connsiteX0" fmla="*/ 0 w 6636499"/>
              <a:gd name="connsiteY0" fmla="*/ 0 h 6905440"/>
              <a:gd name="connsiteX1" fmla="*/ 5752835 w 6636499"/>
              <a:gd name="connsiteY1" fmla="*/ 0 h 6905440"/>
              <a:gd name="connsiteX2" fmla="*/ 6636499 w 6636499"/>
              <a:gd name="connsiteY2" fmla="*/ 6905440 h 6905440"/>
              <a:gd name="connsiteX3" fmla="*/ 0 w 6636499"/>
              <a:gd name="connsiteY3" fmla="*/ 6897756 h 6905440"/>
              <a:gd name="connsiteX4" fmla="*/ 0 w 6636499"/>
              <a:gd name="connsiteY4" fmla="*/ 0 h 6905440"/>
              <a:gd name="connsiteX0" fmla="*/ 0 w 6774812"/>
              <a:gd name="connsiteY0" fmla="*/ 0 h 6897756"/>
              <a:gd name="connsiteX1" fmla="*/ 5752835 w 6774812"/>
              <a:gd name="connsiteY1" fmla="*/ 0 h 6897756"/>
              <a:gd name="connsiteX2" fmla="*/ 6774812 w 6774812"/>
              <a:gd name="connsiteY2" fmla="*/ 6897756 h 6897756"/>
              <a:gd name="connsiteX3" fmla="*/ 0 w 6774812"/>
              <a:gd name="connsiteY3" fmla="*/ 6897756 h 6897756"/>
              <a:gd name="connsiteX4" fmla="*/ 0 w 6774812"/>
              <a:gd name="connsiteY4" fmla="*/ 0 h 6897756"/>
              <a:gd name="connsiteX0" fmla="*/ 0 w 6774812"/>
              <a:gd name="connsiteY0" fmla="*/ 0 h 6897756"/>
              <a:gd name="connsiteX1" fmla="*/ 5783571 w 6774812"/>
              <a:gd name="connsiteY1" fmla="*/ 0 h 6897756"/>
              <a:gd name="connsiteX2" fmla="*/ 6774812 w 6774812"/>
              <a:gd name="connsiteY2" fmla="*/ 6897756 h 6897756"/>
              <a:gd name="connsiteX3" fmla="*/ 0 w 6774812"/>
              <a:gd name="connsiteY3" fmla="*/ 6897756 h 6897756"/>
              <a:gd name="connsiteX4" fmla="*/ 0 w 6774812"/>
              <a:gd name="connsiteY4" fmla="*/ 0 h 6897756"/>
              <a:gd name="connsiteX0" fmla="*/ 5348087 w 6774812"/>
              <a:gd name="connsiteY0" fmla="*/ 0 h 6897756"/>
              <a:gd name="connsiteX1" fmla="*/ 5783571 w 6774812"/>
              <a:gd name="connsiteY1" fmla="*/ 0 h 6897756"/>
              <a:gd name="connsiteX2" fmla="*/ 6774812 w 6774812"/>
              <a:gd name="connsiteY2" fmla="*/ 6897756 h 6897756"/>
              <a:gd name="connsiteX3" fmla="*/ 0 w 6774812"/>
              <a:gd name="connsiteY3" fmla="*/ 6897756 h 6897756"/>
              <a:gd name="connsiteX4" fmla="*/ 5348087 w 6774812"/>
              <a:gd name="connsiteY4" fmla="*/ 0 h 6897756"/>
              <a:gd name="connsiteX0" fmla="*/ 0 w 1426725"/>
              <a:gd name="connsiteY0" fmla="*/ 0 h 6897756"/>
              <a:gd name="connsiteX1" fmla="*/ 435484 w 1426725"/>
              <a:gd name="connsiteY1" fmla="*/ 0 h 6897756"/>
              <a:gd name="connsiteX2" fmla="*/ 1426725 w 1426725"/>
              <a:gd name="connsiteY2" fmla="*/ 6897756 h 6897756"/>
              <a:gd name="connsiteX3" fmla="*/ 998924 w 1426725"/>
              <a:gd name="connsiteY3" fmla="*/ 6890072 h 6897756"/>
              <a:gd name="connsiteX4" fmla="*/ 0 w 1426725"/>
              <a:gd name="connsiteY4" fmla="*/ 0 h 6897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6725" h="6897756">
                <a:moveTo>
                  <a:pt x="0" y="0"/>
                </a:moveTo>
                <a:lnTo>
                  <a:pt x="435484" y="0"/>
                </a:lnTo>
                <a:lnTo>
                  <a:pt x="1426725" y="6897756"/>
                </a:lnTo>
                <a:lnTo>
                  <a:pt x="998924" y="6890072"/>
                </a:lnTo>
                <a:lnTo>
                  <a:pt x="0" y="0"/>
                </a:lnTo>
                <a:close/>
              </a:path>
            </a:pathLst>
          </a:custGeom>
          <a:solidFill>
            <a:srgbClr val="D9C49F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Burg">
            <a:extLst>
              <a:ext uri="{FF2B5EF4-FFF2-40B4-BE49-F238E27FC236}">
                <a16:creationId xmlns:a16="http://schemas.microsoft.com/office/drawing/2014/main" xmlns="" id="{947CA9EF-2F64-4395-8489-AC1F50D64F3B}"/>
              </a:ext>
            </a:extLst>
          </p:cNvPr>
          <p:cNvSpPr/>
          <p:nvPr userDrawn="1"/>
        </p:nvSpPr>
        <p:spPr>
          <a:xfrm>
            <a:off x="-13252" y="0"/>
            <a:ext cx="6774812" cy="6897756"/>
          </a:xfrm>
          <a:custGeom>
            <a:avLst/>
            <a:gdLst>
              <a:gd name="connsiteX0" fmla="*/ 0 w 6897756"/>
              <a:gd name="connsiteY0" fmla="*/ 0 h 6897756"/>
              <a:gd name="connsiteX1" fmla="*/ 6897756 w 6897756"/>
              <a:gd name="connsiteY1" fmla="*/ 0 h 6897756"/>
              <a:gd name="connsiteX2" fmla="*/ 6897756 w 6897756"/>
              <a:gd name="connsiteY2" fmla="*/ 6897756 h 6897756"/>
              <a:gd name="connsiteX3" fmla="*/ 0 w 6897756"/>
              <a:gd name="connsiteY3" fmla="*/ 6897756 h 6897756"/>
              <a:gd name="connsiteX4" fmla="*/ 0 w 6897756"/>
              <a:gd name="connsiteY4" fmla="*/ 0 h 6897756"/>
              <a:gd name="connsiteX0" fmla="*/ 0 w 6897756"/>
              <a:gd name="connsiteY0" fmla="*/ 0 h 6897756"/>
              <a:gd name="connsiteX1" fmla="*/ 5752835 w 6897756"/>
              <a:gd name="connsiteY1" fmla="*/ 0 h 6897756"/>
              <a:gd name="connsiteX2" fmla="*/ 6897756 w 6897756"/>
              <a:gd name="connsiteY2" fmla="*/ 6897756 h 6897756"/>
              <a:gd name="connsiteX3" fmla="*/ 0 w 6897756"/>
              <a:gd name="connsiteY3" fmla="*/ 6897756 h 6897756"/>
              <a:gd name="connsiteX4" fmla="*/ 0 w 6897756"/>
              <a:gd name="connsiteY4" fmla="*/ 0 h 6897756"/>
              <a:gd name="connsiteX0" fmla="*/ 0 w 6636499"/>
              <a:gd name="connsiteY0" fmla="*/ 0 h 6905440"/>
              <a:gd name="connsiteX1" fmla="*/ 5752835 w 6636499"/>
              <a:gd name="connsiteY1" fmla="*/ 0 h 6905440"/>
              <a:gd name="connsiteX2" fmla="*/ 6636499 w 6636499"/>
              <a:gd name="connsiteY2" fmla="*/ 6905440 h 6905440"/>
              <a:gd name="connsiteX3" fmla="*/ 0 w 6636499"/>
              <a:gd name="connsiteY3" fmla="*/ 6897756 h 6905440"/>
              <a:gd name="connsiteX4" fmla="*/ 0 w 6636499"/>
              <a:gd name="connsiteY4" fmla="*/ 0 h 6905440"/>
              <a:gd name="connsiteX0" fmla="*/ 0 w 6774812"/>
              <a:gd name="connsiteY0" fmla="*/ 0 h 6897756"/>
              <a:gd name="connsiteX1" fmla="*/ 5752835 w 6774812"/>
              <a:gd name="connsiteY1" fmla="*/ 0 h 6897756"/>
              <a:gd name="connsiteX2" fmla="*/ 6774812 w 6774812"/>
              <a:gd name="connsiteY2" fmla="*/ 6897756 h 6897756"/>
              <a:gd name="connsiteX3" fmla="*/ 0 w 6774812"/>
              <a:gd name="connsiteY3" fmla="*/ 6897756 h 6897756"/>
              <a:gd name="connsiteX4" fmla="*/ 0 w 6774812"/>
              <a:gd name="connsiteY4" fmla="*/ 0 h 6897756"/>
              <a:gd name="connsiteX0" fmla="*/ 0 w 6774812"/>
              <a:gd name="connsiteY0" fmla="*/ 0 h 6897756"/>
              <a:gd name="connsiteX1" fmla="*/ 5783571 w 6774812"/>
              <a:gd name="connsiteY1" fmla="*/ 0 h 6897756"/>
              <a:gd name="connsiteX2" fmla="*/ 6774812 w 6774812"/>
              <a:gd name="connsiteY2" fmla="*/ 6897756 h 6897756"/>
              <a:gd name="connsiteX3" fmla="*/ 0 w 6774812"/>
              <a:gd name="connsiteY3" fmla="*/ 6897756 h 6897756"/>
              <a:gd name="connsiteX4" fmla="*/ 0 w 6774812"/>
              <a:gd name="connsiteY4" fmla="*/ 0 h 6897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4812" h="6897756">
                <a:moveTo>
                  <a:pt x="0" y="0"/>
                </a:moveTo>
                <a:lnTo>
                  <a:pt x="5783571" y="0"/>
                </a:lnTo>
                <a:lnTo>
                  <a:pt x="6774812" y="6897756"/>
                </a:lnTo>
                <a:lnTo>
                  <a:pt x="0" y="6897756"/>
                </a:lnTo>
                <a:lnTo>
                  <a:pt x="0" y="0"/>
                </a:lnTo>
                <a:close/>
              </a:path>
            </a:pathLst>
          </a:custGeom>
          <a:solidFill>
            <a:srgbClr val="75114A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356" y="424414"/>
            <a:ext cx="2098858" cy="647896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2034A-D69F-42EE-9A8E-5B20ECB61AAF}" type="datetime1">
              <a:rPr lang="en-IE" smtClean="0"/>
              <a:t>16/09/2020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Jackie Fox, Lecturer. Discipline of Occupational Therapy, NUI Galway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BE8D0-A465-B54F-905E-CFBB37468EC1}" type="slidenum">
              <a:rPr lang="en-US" smtClean="0"/>
              <a:t>‹#›</a:t>
            </a:fld>
            <a:endParaRPr lang="en-US"/>
          </a:p>
        </p:txBody>
      </p:sp>
      <p:sp>
        <p:nvSpPr>
          <p:cNvPr id="26" name="Rectangle 13"/>
          <p:cNvSpPr/>
          <p:nvPr userDrawn="1"/>
        </p:nvSpPr>
        <p:spPr>
          <a:xfrm>
            <a:off x="7164361" y="3977331"/>
            <a:ext cx="5027639" cy="1282148"/>
          </a:xfrm>
          <a:custGeom>
            <a:avLst/>
            <a:gdLst>
              <a:gd name="connsiteX0" fmla="*/ 0 w 5464961"/>
              <a:gd name="connsiteY0" fmla="*/ 0 h 1282148"/>
              <a:gd name="connsiteX1" fmla="*/ 5464961 w 5464961"/>
              <a:gd name="connsiteY1" fmla="*/ 0 h 1282148"/>
              <a:gd name="connsiteX2" fmla="*/ 5464961 w 5464961"/>
              <a:gd name="connsiteY2" fmla="*/ 1282148 h 1282148"/>
              <a:gd name="connsiteX3" fmla="*/ 0 w 5464961"/>
              <a:gd name="connsiteY3" fmla="*/ 1282148 h 1282148"/>
              <a:gd name="connsiteX4" fmla="*/ 0 w 5464961"/>
              <a:gd name="connsiteY4" fmla="*/ 0 h 1282148"/>
              <a:gd name="connsiteX0" fmla="*/ 437322 w 5464961"/>
              <a:gd name="connsiteY0" fmla="*/ 0 h 1282148"/>
              <a:gd name="connsiteX1" fmla="*/ 5464961 w 5464961"/>
              <a:gd name="connsiteY1" fmla="*/ 0 h 1282148"/>
              <a:gd name="connsiteX2" fmla="*/ 5464961 w 5464961"/>
              <a:gd name="connsiteY2" fmla="*/ 1282148 h 1282148"/>
              <a:gd name="connsiteX3" fmla="*/ 0 w 5464961"/>
              <a:gd name="connsiteY3" fmla="*/ 1282148 h 1282148"/>
              <a:gd name="connsiteX4" fmla="*/ 437322 w 5464961"/>
              <a:gd name="connsiteY4" fmla="*/ 0 h 1282148"/>
              <a:gd name="connsiteX0" fmla="*/ 0 w 5027639"/>
              <a:gd name="connsiteY0" fmla="*/ 0 h 1282148"/>
              <a:gd name="connsiteX1" fmla="*/ 5027639 w 5027639"/>
              <a:gd name="connsiteY1" fmla="*/ 0 h 1282148"/>
              <a:gd name="connsiteX2" fmla="*/ 5027639 w 5027639"/>
              <a:gd name="connsiteY2" fmla="*/ 1282148 h 1282148"/>
              <a:gd name="connsiteX3" fmla="*/ 357809 w 5027639"/>
              <a:gd name="connsiteY3" fmla="*/ 1282148 h 1282148"/>
              <a:gd name="connsiteX4" fmla="*/ 0 w 5027639"/>
              <a:gd name="connsiteY4" fmla="*/ 0 h 1282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27639" h="1282148">
                <a:moveTo>
                  <a:pt x="0" y="0"/>
                </a:moveTo>
                <a:lnTo>
                  <a:pt x="5027639" y="0"/>
                </a:lnTo>
                <a:lnTo>
                  <a:pt x="5027639" y="1282148"/>
                </a:lnTo>
                <a:lnTo>
                  <a:pt x="357809" y="1282148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95000"/>
              <a:lumOff val="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itle 1"/>
          <p:cNvSpPr>
            <a:spLocks noGrp="1"/>
          </p:cNvSpPr>
          <p:nvPr>
            <p:ph type="ctrTitle" hasCustomPrompt="1"/>
          </p:nvPr>
        </p:nvSpPr>
        <p:spPr>
          <a:xfrm>
            <a:off x="695501" y="3102474"/>
            <a:ext cx="5161960" cy="2652101"/>
          </a:xfrm>
        </p:spPr>
        <p:txBody>
          <a:bodyPr anchor="ctr" anchorCtr="0">
            <a:normAutofit/>
          </a:bodyPr>
          <a:lstStyle>
            <a:lvl1pPr algn="l">
              <a:defRPr sz="7000" b="1">
                <a:solidFill>
                  <a:srgbClr val="D9C49F"/>
                </a:solidFill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2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752523" y="4107533"/>
            <a:ext cx="4189106" cy="1021314"/>
          </a:xfrm>
        </p:spPr>
        <p:txBody>
          <a:bodyPr anchor="ctr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 Text</a:t>
            </a:r>
          </a:p>
        </p:txBody>
      </p:sp>
    </p:spTree>
    <p:extLst>
      <p:ext uri="{BB962C8B-B14F-4D97-AF65-F5344CB8AC3E}">
        <p14:creationId xmlns:p14="http://schemas.microsoft.com/office/powerpoint/2010/main" val="21952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/>
          <p:nvPr userDrawn="1"/>
        </p:nvSpPr>
        <p:spPr>
          <a:xfrm>
            <a:off x="2887677" y="5972158"/>
            <a:ext cx="673170" cy="619944"/>
          </a:xfrm>
          <a:custGeom>
            <a:avLst/>
            <a:gdLst>
              <a:gd name="connsiteX0" fmla="*/ 0 w 6897756"/>
              <a:gd name="connsiteY0" fmla="*/ 0 h 6897756"/>
              <a:gd name="connsiteX1" fmla="*/ 6897756 w 6897756"/>
              <a:gd name="connsiteY1" fmla="*/ 0 h 6897756"/>
              <a:gd name="connsiteX2" fmla="*/ 6897756 w 6897756"/>
              <a:gd name="connsiteY2" fmla="*/ 6897756 h 6897756"/>
              <a:gd name="connsiteX3" fmla="*/ 0 w 6897756"/>
              <a:gd name="connsiteY3" fmla="*/ 6897756 h 6897756"/>
              <a:gd name="connsiteX4" fmla="*/ 0 w 6897756"/>
              <a:gd name="connsiteY4" fmla="*/ 0 h 6897756"/>
              <a:gd name="connsiteX0" fmla="*/ 0 w 6897756"/>
              <a:gd name="connsiteY0" fmla="*/ 0 h 6897756"/>
              <a:gd name="connsiteX1" fmla="*/ 5752835 w 6897756"/>
              <a:gd name="connsiteY1" fmla="*/ 0 h 6897756"/>
              <a:gd name="connsiteX2" fmla="*/ 6897756 w 6897756"/>
              <a:gd name="connsiteY2" fmla="*/ 6897756 h 6897756"/>
              <a:gd name="connsiteX3" fmla="*/ 0 w 6897756"/>
              <a:gd name="connsiteY3" fmla="*/ 6897756 h 6897756"/>
              <a:gd name="connsiteX4" fmla="*/ 0 w 6897756"/>
              <a:gd name="connsiteY4" fmla="*/ 0 h 6897756"/>
              <a:gd name="connsiteX0" fmla="*/ 0 w 6636499"/>
              <a:gd name="connsiteY0" fmla="*/ 0 h 6905440"/>
              <a:gd name="connsiteX1" fmla="*/ 5752835 w 6636499"/>
              <a:gd name="connsiteY1" fmla="*/ 0 h 6905440"/>
              <a:gd name="connsiteX2" fmla="*/ 6636499 w 6636499"/>
              <a:gd name="connsiteY2" fmla="*/ 6905440 h 6905440"/>
              <a:gd name="connsiteX3" fmla="*/ 0 w 6636499"/>
              <a:gd name="connsiteY3" fmla="*/ 6897756 h 6905440"/>
              <a:gd name="connsiteX4" fmla="*/ 0 w 6636499"/>
              <a:gd name="connsiteY4" fmla="*/ 0 h 6905440"/>
              <a:gd name="connsiteX0" fmla="*/ 0 w 6774812"/>
              <a:gd name="connsiteY0" fmla="*/ 0 h 6897756"/>
              <a:gd name="connsiteX1" fmla="*/ 5752835 w 6774812"/>
              <a:gd name="connsiteY1" fmla="*/ 0 h 6897756"/>
              <a:gd name="connsiteX2" fmla="*/ 6774812 w 6774812"/>
              <a:gd name="connsiteY2" fmla="*/ 6897756 h 6897756"/>
              <a:gd name="connsiteX3" fmla="*/ 0 w 6774812"/>
              <a:gd name="connsiteY3" fmla="*/ 6897756 h 6897756"/>
              <a:gd name="connsiteX4" fmla="*/ 0 w 6774812"/>
              <a:gd name="connsiteY4" fmla="*/ 0 h 6897756"/>
              <a:gd name="connsiteX0" fmla="*/ 0 w 6774812"/>
              <a:gd name="connsiteY0" fmla="*/ 0 h 6897756"/>
              <a:gd name="connsiteX1" fmla="*/ 5783571 w 6774812"/>
              <a:gd name="connsiteY1" fmla="*/ 0 h 6897756"/>
              <a:gd name="connsiteX2" fmla="*/ 6774812 w 6774812"/>
              <a:gd name="connsiteY2" fmla="*/ 6897756 h 6897756"/>
              <a:gd name="connsiteX3" fmla="*/ 0 w 6774812"/>
              <a:gd name="connsiteY3" fmla="*/ 6897756 h 6897756"/>
              <a:gd name="connsiteX4" fmla="*/ 0 w 6774812"/>
              <a:gd name="connsiteY4" fmla="*/ 0 h 6897756"/>
              <a:gd name="connsiteX0" fmla="*/ 5348087 w 6774812"/>
              <a:gd name="connsiteY0" fmla="*/ 0 h 6897756"/>
              <a:gd name="connsiteX1" fmla="*/ 5783571 w 6774812"/>
              <a:gd name="connsiteY1" fmla="*/ 0 h 6897756"/>
              <a:gd name="connsiteX2" fmla="*/ 6774812 w 6774812"/>
              <a:gd name="connsiteY2" fmla="*/ 6897756 h 6897756"/>
              <a:gd name="connsiteX3" fmla="*/ 0 w 6774812"/>
              <a:gd name="connsiteY3" fmla="*/ 6897756 h 6897756"/>
              <a:gd name="connsiteX4" fmla="*/ 5348087 w 6774812"/>
              <a:gd name="connsiteY4" fmla="*/ 0 h 6897756"/>
              <a:gd name="connsiteX0" fmla="*/ 0 w 1426725"/>
              <a:gd name="connsiteY0" fmla="*/ 0 h 6897756"/>
              <a:gd name="connsiteX1" fmla="*/ 435484 w 1426725"/>
              <a:gd name="connsiteY1" fmla="*/ 0 h 6897756"/>
              <a:gd name="connsiteX2" fmla="*/ 1426725 w 1426725"/>
              <a:gd name="connsiteY2" fmla="*/ 6897756 h 6897756"/>
              <a:gd name="connsiteX3" fmla="*/ 998924 w 1426725"/>
              <a:gd name="connsiteY3" fmla="*/ 6890072 h 6897756"/>
              <a:gd name="connsiteX4" fmla="*/ 0 w 1426725"/>
              <a:gd name="connsiteY4" fmla="*/ 0 h 6897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6725" h="6897756">
                <a:moveTo>
                  <a:pt x="0" y="0"/>
                </a:moveTo>
                <a:lnTo>
                  <a:pt x="435484" y="0"/>
                </a:lnTo>
                <a:lnTo>
                  <a:pt x="1426725" y="6897756"/>
                </a:lnTo>
                <a:lnTo>
                  <a:pt x="998924" y="6890072"/>
                </a:lnTo>
                <a:lnTo>
                  <a:pt x="0" y="0"/>
                </a:lnTo>
                <a:close/>
              </a:path>
            </a:pathLst>
          </a:custGeom>
          <a:solidFill>
            <a:srgbClr val="D9C4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14"/>
          <p:cNvSpPr/>
          <p:nvPr userDrawn="1"/>
        </p:nvSpPr>
        <p:spPr>
          <a:xfrm>
            <a:off x="-8074" y="5972159"/>
            <a:ext cx="3366303" cy="659707"/>
          </a:xfrm>
          <a:custGeom>
            <a:avLst/>
            <a:gdLst>
              <a:gd name="connsiteX0" fmla="*/ 0 w 6897756"/>
              <a:gd name="connsiteY0" fmla="*/ 0 h 6897756"/>
              <a:gd name="connsiteX1" fmla="*/ 6897756 w 6897756"/>
              <a:gd name="connsiteY1" fmla="*/ 0 h 6897756"/>
              <a:gd name="connsiteX2" fmla="*/ 6897756 w 6897756"/>
              <a:gd name="connsiteY2" fmla="*/ 6897756 h 6897756"/>
              <a:gd name="connsiteX3" fmla="*/ 0 w 6897756"/>
              <a:gd name="connsiteY3" fmla="*/ 6897756 h 6897756"/>
              <a:gd name="connsiteX4" fmla="*/ 0 w 6897756"/>
              <a:gd name="connsiteY4" fmla="*/ 0 h 6897756"/>
              <a:gd name="connsiteX0" fmla="*/ 0 w 6897756"/>
              <a:gd name="connsiteY0" fmla="*/ 0 h 6897756"/>
              <a:gd name="connsiteX1" fmla="*/ 5752835 w 6897756"/>
              <a:gd name="connsiteY1" fmla="*/ 0 h 6897756"/>
              <a:gd name="connsiteX2" fmla="*/ 6897756 w 6897756"/>
              <a:gd name="connsiteY2" fmla="*/ 6897756 h 6897756"/>
              <a:gd name="connsiteX3" fmla="*/ 0 w 6897756"/>
              <a:gd name="connsiteY3" fmla="*/ 6897756 h 6897756"/>
              <a:gd name="connsiteX4" fmla="*/ 0 w 6897756"/>
              <a:gd name="connsiteY4" fmla="*/ 0 h 6897756"/>
              <a:gd name="connsiteX0" fmla="*/ 0 w 6636499"/>
              <a:gd name="connsiteY0" fmla="*/ 0 h 6905440"/>
              <a:gd name="connsiteX1" fmla="*/ 5752835 w 6636499"/>
              <a:gd name="connsiteY1" fmla="*/ 0 h 6905440"/>
              <a:gd name="connsiteX2" fmla="*/ 6636499 w 6636499"/>
              <a:gd name="connsiteY2" fmla="*/ 6905440 h 6905440"/>
              <a:gd name="connsiteX3" fmla="*/ 0 w 6636499"/>
              <a:gd name="connsiteY3" fmla="*/ 6897756 h 6905440"/>
              <a:gd name="connsiteX4" fmla="*/ 0 w 6636499"/>
              <a:gd name="connsiteY4" fmla="*/ 0 h 6905440"/>
              <a:gd name="connsiteX0" fmla="*/ 0 w 6774812"/>
              <a:gd name="connsiteY0" fmla="*/ 0 h 6897756"/>
              <a:gd name="connsiteX1" fmla="*/ 5752835 w 6774812"/>
              <a:gd name="connsiteY1" fmla="*/ 0 h 6897756"/>
              <a:gd name="connsiteX2" fmla="*/ 6774812 w 6774812"/>
              <a:gd name="connsiteY2" fmla="*/ 6897756 h 6897756"/>
              <a:gd name="connsiteX3" fmla="*/ 0 w 6774812"/>
              <a:gd name="connsiteY3" fmla="*/ 6897756 h 6897756"/>
              <a:gd name="connsiteX4" fmla="*/ 0 w 6774812"/>
              <a:gd name="connsiteY4" fmla="*/ 0 h 6897756"/>
              <a:gd name="connsiteX0" fmla="*/ 0 w 6774812"/>
              <a:gd name="connsiteY0" fmla="*/ 0 h 6897756"/>
              <a:gd name="connsiteX1" fmla="*/ 5783571 w 6774812"/>
              <a:gd name="connsiteY1" fmla="*/ 0 h 6897756"/>
              <a:gd name="connsiteX2" fmla="*/ 6774812 w 6774812"/>
              <a:gd name="connsiteY2" fmla="*/ 6897756 h 6897756"/>
              <a:gd name="connsiteX3" fmla="*/ 0 w 6774812"/>
              <a:gd name="connsiteY3" fmla="*/ 6897756 h 6897756"/>
              <a:gd name="connsiteX4" fmla="*/ 0 w 6774812"/>
              <a:gd name="connsiteY4" fmla="*/ 0 h 6897756"/>
              <a:gd name="connsiteX0" fmla="*/ 2614935 w 6774812"/>
              <a:gd name="connsiteY0" fmla="*/ 0 h 6897756"/>
              <a:gd name="connsiteX1" fmla="*/ 5783571 w 6774812"/>
              <a:gd name="connsiteY1" fmla="*/ 0 h 6897756"/>
              <a:gd name="connsiteX2" fmla="*/ 6774812 w 6774812"/>
              <a:gd name="connsiteY2" fmla="*/ 6897756 h 6897756"/>
              <a:gd name="connsiteX3" fmla="*/ 0 w 6774812"/>
              <a:gd name="connsiteY3" fmla="*/ 6897756 h 6897756"/>
              <a:gd name="connsiteX4" fmla="*/ 2614935 w 6774812"/>
              <a:gd name="connsiteY4" fmla="*/ 0 h 6897756"/>
              <a:gd name="connsiteX0" fmla="*/ 0 w 4159877"/>
              <a:gd name="connsiteY0" fmla="*/ 0 h 6943786"/>
              <a:gd name="connsiteX1" fmla="*/ 3168636 w 4159877"/>
              <a:gd name="connsiteY1" fmla="*/ 0 h 6943786"/>
              <a:gd name="connsiteX2" fmla="*/ 4159877 w 4159877"/>
              <a:gd name="connsiteY2" fmla="*/ 6897756 h 6943786"/>
              <a:gd name="connsiteX3" fmla="*/ 8276 w 4159877"/>
              <a:gd name="connsiteY3" fmla="*/ 6943786 h 6943786"/>
              <a:gd name="connsiteX4" fmla="*/ 0 w 4159877"/>
              <a:gd name="connsiteY4" fmla="*/ 0 h 6943786"/>
              <a:gd name="connsiteX0" fmla="*/ 1149489 w 5309366"/>
              <a:gd name="connsiteY0" fmla="*/ 0 h 6943786"/>
              <a:gd name="connsiteX1" fmla="*/ 4318125 w 5309366"/>
              <a:gd name="connsiteY1" fmla="*/ 0 h 6943786"/>
              <a:gd name="connsiteX2" fmla="*/ 5309366 w 5309366"/>
              <a:gd name="connsiteY2" fmla="*/ 6897756 h 6943786"/>
              <a:gd name="connsiteX3" fmla="*/ 4 w 5309366"/>
              <a:gd name="connsiteY3" fmla="*/ 6943786 h 6943786"/>
              <a:gd name="connsiteX4" fmla="*/ 1149489 w 5309366"/>
              <a:gd name="connsiteY4" fmla="*/ 0 h 6943786"/>
              <a:gd name="connsiteX0" fmla="*/ 0 w 5342808"/>
              <a:gd name="connsiteY0" fmla="*/ 66058 h 6943786"/>
              <a:gd name="connsiteX1" fmla="*/ 4351567 w 5342808"/>
              <a:gd name="connsiteY1" fmla="*/ 0 h 6943786"/>
              <a:gd name="connsiteX2" fmla="*/ 5342808 w 5342808"/>
              <a:gd name="connsiteY2" fmla="*/ 6897756 h 6943786"/>
              <a:gd name="connsiteX3" fmla="*/ 33446 w 5342808"/>
              <a:gd name="connsiteY3" fmla="*/ 6943786 h 6943786"/>
              <a:gd name="connsiteX4" fmla="*/ 0 w 5342808"/>
              <a:gd name="connsiteY4" fmla="*/ 66058 h 6943786"/>
              <a:gd name="connsiteX0" fmla="*/ 0 w 5342808"/>
              <a:gd name="connsiteY0" fmla="*/ 66058 h 7075912"/>
              <a:gd name="connsiteX1" fmla="*/ 4351567 w 5342808"/>
              <a:gd name="connsiteY1" fmla="*/ 0 h 7075912"/>
              <a:gd name="connsiteX2" fmla="*/ 5342808 w 5342808"/>
              <a:gd name="connsiteY2" fmla="*/ 6897756 h 7075912"/>
              <a:gd name="connsiteX3" fmla="*/ 20861 w 5342808"/>
              <a:gd name="connsiteY3" fmla="*/ 7075912 h 7075912"/>
              <a:gd name="connsiteX4" fmla="*/ 0 w 5342808"/>
              <a:gd name="connsiteY4" fmla="*/ 66058 h 7075912"/>
              <a:gd name="connsiteX0" fmla="*/ 1715784 w 7058592"/>
              <a:gd name="connsiteY0" fmla="*/ 66058 h 7208049"/>
              <a:gd name="connsiteX1" fmla="*/ 6067351 w 7058592"/>
              <a:gd name="connsiteY1" fmla="*/ 0 h 7208049"/>
              <a:gd name="connsiteX2" fmla="*/ 7058592 w 7058592"/>
              <a:gd name="connsiteY2" fmla="*/ 6897756 h 7208049"/>
              <a:gd name="connsiteX3" fmla="*/ 4 w 7058592"/>
              <a:gd name="connsiteY3" fmla="*/ 7208049 h 7208049"/>
              <a:gd name="connsiteX4" fmla="*/ 1715784 w 7058592"/>
              <a:gd name="connsiteY4" fmla="*/ 66058 h 7208049"/>
              <a:gd name="connsiteX0" fmla="*/ 0 w 7154955"/>
              <a:gd name="connsiteY0" fmla="*/ 462447 h 7208049"/>
              <a:gd name="connsiteX1" fmla="*/ 6163714 w 7154955"/>
              <a:gd name="connsiteY1" fmla="*/ 0 h 7208049"/>
              <a:gd name="connsiteX2" fmla="*/ 7154955 w 7154955"/>
              <a:gd name="connsiteY2" fmla="*/ 6897756 h 7208049"/>
              <a:gd name="connsiteX3" fmla="*/ 96367 w 7154955"/>
              <a:gd name="connsiteY3" fmla="*/ 7208049 h 7208049"/>
              <a:gd name="connsiteX4" fmla="*/ 0 w 7154955"/>
              <a:gd name="connsiteY4" fmla="*/ 462447 h 7208049"/>
              <a:gd name="connsiteX0" fmla="*/ 0 w 7154955"/>
              <a:gd name="connsiteY0" fmla="*/ 462447 h 7340175"/>
              <a:gd name="connsiteX1" fmla="*/ 6163714 w 7154955"/>
              <a:gd name="connsiteY1" fmla="*/ 0 h 7340175"/>
              <a:gd name="connsiteX2" fmla="*/ 7154955 w 7154955"/>
              <a:gd name="connsiteY2" fmla="*/ 6897756 h 7340175"/>
              <a:gd name="connsiteX3" fmla="*/ 20861 w 7154955"/>
              <a:gd name="connsiteY3" fmla="*/ 7340175 h 7340175"/>
              <a:gd name="connsiteX4" fmla="*/ 0 w 7154955"/>
              <a:gd name="connsiteY4" fmla="*/ 462447 h 7340175"/>
              <a:gd name="connsiteX0" fmla="*/ 0 w 7205291"/>
              <a:gd name="connsiteY0" fmla="*/ 198195 h 7340175"/>
              <a:gd name="connsiteX1" fmla="*/ 6214050 w 7205291"/>
              <a:gd name="connsiteY1" fmla="*/ 0 h 7340175"/>
              <a:gd name="connsiteX2" fmla="*/ 7205291 w 7205291"/>
              <a:gd name="connsiteY2" fmla="*/ 6897756 h 7340175"/>
              <a:gd name="connsiteX3" fmla="*/ 71197 w 7205291"/>
              <a:gd name="connsiteY3" fmla="*/ 7340175 h 7340175"/>
              <a:gd name="connsiteX4" fmla="*/ 0 w 7205291"/>
              <a:gd name="connsiteY4" fmla="*/ 198195 h 7340175"/>
              <a:gd name="connsiteX0" fmla="*/ 4802 w 7134587"/>
              <a:gd name="connsiteY0" fmla="*/ 198195 h 7340175"/>
              <a:gd name="connsiteX1" fmla="*/ 6143346 w 7134587"/>
              <a:gd name="connsiteY1" fmla="*/ 0 h 7340175"/>
              <a:gd name="connsiteX2" fmla="*/ 7134587 w 7134587"/>
              <a:gd name="connsiteY2" fmla="*/ 6897756 h 7340175"/>
              <a:gd name="connsiteX3" fmla="*/ 493 w 7134587"/>
              <a:gd name="connsiteY3" fmla="*/ 7340175 h 7340175"/>
              <a:gd name="connsiteX4" fmla="*/ 4802 w 7134587"/>
              <a:gd name="connsiteY4" fmla="*/ 198195 h 734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34587" h="7340175">
                <a:moveTo>
                  <a:pt x="4802" y="198195"/>
                </a:moveTo>
                <a:lnTo>
                  <a:pt x="6143346" y="0"/>
                </a:lnTo>
                <a:lnTo>
                  <a:pt x="7134587" y="6897756"/>
                </a:lnTo>
                <a:lnTo>
                  <a:pt x="493" y="7340175"/>
                </a:lnTo>
                <a:cubicBezTo>
                  <a:pt x="-2266" y="5025580"/>
                  <a:pt x="7561" y="2512790"/>
                  <a:pt x="4802" y="198195"/>
                </a:cubicBezTo>
                <a:close/>
              </a:path>
            </a:pathLst>
          </a:custGeom>
          <a:solidFill>
            <a:srgbClr val="7511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14"/>
          <p:cNvSpPr/>
          <p:nvPr userDrawn="1"/>
        </p:nvSpPr>
        <p:spPr>
          <a:xfrm rot="10800000">
            <a:off x="3199913" y="5957532"/>
            <a:ext cx="9025927" cy="619945"/>
          </a:xfrm>
          <a:custGeom>
            <a:avLst/>
            <a:gdLst>
              <a:gd name="connsiteX0" fmla="*/ 0 w 6897756"/>
              <a:gd name="connsiteY0" fmla="*/ 0 h 6897756"/>
              <a:gd name="connsiteX1" fmla="*/ 6897756 w 6897756"/>
              <a:gd name="connsiteY1" fmla="*/ 0 h 6897756"/>
              <a:gd name="connsiteX2" fmla="*/ 6897756 w 6897756"/>
              <a:gd name="connsiteY2" fmla="*/ 6897756 h 6897756"/>
              <a:gd name="connsiteX3" fmla="*/ 0 w 6897756"/>
              <a:gd name="connsiteY3" fmla="*/ 6897756 h 6897756"/>
              <a:gd name="connsiteX4" fmla="*/ 0 w 6897756"/>
              <a:gd name="connsiteY4" fmla="*/ 0 h 6897756"/>
              <a:gd name="connsiteX0" fmla="*/ 0 w 6897756"/>
              <a:gd name="connsiteY0" fmla="*/ 0 h 6897756"/>
              <a:gd name="connsiteX1" fmla="*/ 5752835 w 6897756"/>
              <a:gd name="connsiteY1" fmla="*/ 0 h 6897756"/>
              <a:gd name="connsiteX2" fmla="*/ 6897756 w 6897756"/>
              <a:gd name="connsiteY2" fmla="*/ 6897756 h 6897756"/>
              <a:gd name="connsiteX3" fmla="*/ 0 w 6897756"/>
              <a:gd name="connsiteY3" fmla="*/ 6897756 h 6897756"/>
              <a:gd name="connsiteX4" fmla="*/ 0 w 6897756"/>
              <a:gd name="connsiteY4" fmla="*/ 0 h 6897756"/>
              <a:gd name="connsiteX0" fmla="*/ 0 w 6636499"/>
              <a:gd name="connsiteY0" fmla="*/ 0 h 6905440"/>
              <a:gd name="connsiteX1" fmla="*/ 5752835 w 6636499"/>
              <a:gd name="connsiteY1" fmla="*/ 0 h 6905440"/>
              <a:gd name="connsiteX2" fmla="*/ 6636499 w 6636499"/>
              <a:gd name="connsiteY2" fmla="*/ 6905440 h 6905440"/>
              <a:gd name="connsiteX3" fmla="*/ 0 w 6636499"/>
              <a:gd name="connsiteY3" fmla="*/ 6897756 h 6905440"/>
              <a:gd name="connsiteX4" fmla="*/ 0 w 6636499"/>
              <a:gd name="connsiteY4" fmla="*/ 0 h 6905440"/>
              <a:gd name="connsiteX0" fmla="*/ 0 w 6774812"/>
              <a:gd name="connsiteY0" fmla="*/ 0 h 6897756"/>
              <a:gd name="connsiteX1" fmla="*/ 5752835 w 6774812"/>
              <a:gd name="connsiteY1" fmla="*/ 0 h 6897756"/>
              <a:gd name="connsiteX2" fmla="*/ 6774812 w 6774812"/>
              <a:gd name="connsiteY2" fmla="*/ 6897756 h 6897756"/>
              <a:gd name="connsiteX3" fmla="*/ 0 w 6774812"/>
              <a:gd name="connsiteY3" fmla="*/ 6897756 h 6897756"/>
              <a:gd name="connsiteX4" fmla="*/ 0 w 6774812"/>
              <a:gd name="connsiteY4" fmla="*/ 0 h 6897756"/>
              <a:gd name="connsiteX0" fmla="*/ 0 w 6774812"/>
              <a:gd name="connsiteY0" fmla="*/ 0 h 6897756"/>
              <a:gd name="connsiteX1" fmla="*/ 5783571 w 6774812"/>
              <a:gd name="connsiteY1" fmla="*/ 0 h 6897756"/>
              <a:gd name="connsiteX2" fmla="*/ 6774812 w 6774812"/>
              <a:gd name="connsiteY2" fmla="*/ 6897756 h 6897756"/>
              <a:gd name="connsiteX3" fmla="*/ 0 w 6774812"/>
              <a:gd name="connsiteY3" fmla="*/ 6897756 h 6897756"/>
              <a:gd name="connsiteX4" fmla="*/ 0 w 6774812"/>
              <a:gd name="connsiteY4" fmla="*/ 0 h 6897756"/>
              <a:gd name="connsiteX0" fmla="*/ 1712948 w 8487760"/>
              <a:gd name="connsiteY0" fmla="*/ 0 h 6897756"/>
              <a:gd name="connsiteX1" fmla="*/ 7496519 w 8487760"/>
              <a:gd name="connsiteY1" fmla="*/ 0 h 6897756"/>
              <a:gd name="connsiteX2" fmla="*/ 8487760 w 8487760"/>
              <a:gd name="connsiteY2" fmla="*/ 6897756 h 6897756"/>
              <a:gd name="connsiteX3" fmla="*/ 0 w 8487760"/>
              <a:gd name="connsiteY3" fmla="*/ 6897756 h 6897756"/>
              <a:gd name="connsiteX4" fmla="*/ 1712948 w 8487760"/>
              <a:gd name="connsiteY4" fmla="*/ 0 h 6897756"/>
              <a:gd name="connsiteX0" fmla="*/ 4137 w 8487760"/>
              <a:gd name="connsiteY0" fmla="*/ 0 h 6897756"/>
              <a:gd name="connsiteX1" fmla="*/ 7496519 w 8487760"/>
              <a:gd name="connsiteY1" fmla="*/ 0 h 6897756"/>
              <a:gd name="connsiteX2" fmla="*/ 8487760 w 8487760"/>
              <a:gd name="connsiteY2" fmla="*/ 6897756 h 6897756"/>
              <a:gd name="connsiteX3" fmla="*/ 0 w 8487760"/>
              <a:gd name="connsiteY3" fmla="*/ 6897756 h 6897756"/>
              <a:gd name="connsiteX4" fmla="*/ 4137 w 8487760"/>
              <a:gd name="connsiteY4" fmla="*/ 0 h 6897756"/>
              <a:gd name="connsiteX0" fmla="*/ 0 w 8508448"/>
              <a:gd name="connsiteY0" fmla="*/ 0 h 6897756"/>
              <a:gd name="connsiteX1" fmla="*/ 7517207 w 8508448"/>
              <a:gd name="connsiteY1" fmla="*/ 0 h 6897756"/>
              <a:gd name="connsiteX2" fmla="*/ 8508448 w 8508448"/>
              <a:gd name="connsiteY2" fmla="*/ 6897756 h 6897756"/>
              <a:gd name="connsiteX3" fmla="*/ 20688 w 8508448"/>
              <a:gd name="connsiteY3" fmla="*/ 6897756 h 6897756"/>
              <a:gd name="connsiteX4" fmla="*/ 0 w 8508448"/>
              <a:gd name="connsiteY4" fmla="*/ 0 h 6897756"/>
              <a:gd name="connsiteX0" fmla="*/ 4138 w 8512586"/>
              <a:gd name="connsiteY0" fmla="*/ 0 h 6897756"/>
              <a:gd name="connsiteX1" fmla="*/ 7521345 w 8512586"/>
              <a:gd name="connsiteY1" fmla="*/ 0 h 6897756"/>
              <a:gd name="connsiteX2" fmla="*/ 8512586 w 8512586"/>
              <a:gd name="connsiteY2" fmla="*/ 6897756 h 6897756"/>
              <a:gd name="connsiteX3" fmla="*/ 0 w 8512586"/>
              <a:gd name="connsiteY3" fmla="*/ 6851726 h 6897756"/>
              <a:gd name="connsiteX4" fmla="*/ 4138 w 8512586"/>
              <a:gd name="connsiteY4" fmla="*/ 0 h 6897756"/>
              <a:gd name="connsiteX0" fmla="*/ 4345744 w 12854192"/>
              <a:gd name="connsiteY0" fmla="*/ 0 h 6897756"/>
              <a:gd name="connsiteX1" fmla="*/ 11862951 w 12854192"/>
              <a:gd name="connsiteY1" fmla="*/ 0 h 6897756"/>
              <a:gd name="connsiteX2" fmla="*/ 12854192 w 12854192"/>
              <a:gd name="connsiteY2" fmla="*/ 6897756 h 6897756"/>
              <a:gd name="connsiteX3" fmla="*/ 0 w 12854192"/>
              <a:gd name="connsiteY3" fmla="*/ 6785657 h 6897756"/>
              <a:gd name="connsiteX4" fmla="*/ 4345744 w 12854192"/>
              <a:gd name="connsiteY4" fmla="*/ 0 h 6897756"/>
              <a:gd name="connsiteX0" fmla="*/ 268413 w 12854192"/>
              <a:gd name="connsiteY0" fmla="*/ 0 h 6897756"/>
              <a:gd name="connsiteX1" fmla="*/ 11862951 w 12854192"/>
              <a:gd name="connsiteY1" fmla="*/ 0 h 6897756"/>
              <a:gd name="connsiteX2" fmla="*/ 12854192 w 12854192"/>
              <a:gd name="connsiteY2" fmla="*/ 6897756 h 6897756"/>
              <a:gd name="connsiteX3" fmla="*/ 0 w 12854192"/>
              <a:gd name="connsiteY3" fmla="*/ 6785657 h 6897756"/>
              <a:gd name="connsiteX4" fmla="*/ 268413 w 12854192"/>
              <a:gd name="connsiteY4" fmla="*/ 0 h 6897756"/>
              <a:gd name="connsiteX0" fmla="*/ 0 w 19859538"/>
              <a:gd name="connsiteY0" fmla="*/ 0 h 6963825"/>
              <a:gd name="connsiteX1" fmla="*/ 18868297 w 19859538"/>
              <a:gd name="connsiteY1" fmla="*/ 66069 h 6963825"/>
              <a:gd name="connsiteX2" fmla="*/ 19859538 w 19859538"/>
              <a:gd name="connsiteY2" fmla="*/ 6963825 h 6963825"/>
              <a:gd name="connsiteX3" fmla="*/ 7005346 w 19859538"/>
              <a:gd name="connsiteY3" fmla="*/ 6851726 h 6963825"/>
              <a:gd name="connsiteX4" fmla="*/ 0 w 19859538"/>
              <a:gd name="connsiteY4" fmla="*/ 0 h 6963825"/>
              <a:gd name="connsiteX0" fmla="*/ 2 w 19859540"/>
              <a:gd name="connsiteY0" fmla="*/ 0 h 7380253"/>
              <a:gd name="connsiteX1" fmla="*/ 18868299 w 19859540"/>
              <a:gd name="connsiteY1" fmla="*/ 66069 h 7380253"/>
              <a:gd name="connsiteX2" fmla="*/ 19859540 w 19859540"/>
              <a:gd name="connsiteY2" fmla="*/ 6963825 h 7380253"/>
              <a:gd name="connsiteX3" fmla="*/ 536987 w 19859540"/>
              <a:gd name="connsiteY3" fmla="*/ 7380253 h 7380253"/>
              <a:gd name="connsiteX4" fmla="*/ 2 w 19859540"/>
              <a:gd name="connsiteY4" fmla="*/ 0 h 7380253"/>
              <a:gd name="connsiteX0" fmla="*/ 2 w 19859540"/>
              <a:gd name="connsiteY0" fmla="*/ 0 h 7049932"/>
              <a:gd name="connsiteX1" fmla="*/ 18868299 w 19859540"/>
              <a:gd name="connsiteY1" fmla="*/ 66069 h 7049932"/>
              <a:gd name="connsiteX2" fmla="*/ 19859540 w 19859540"/>
              <a:gd name="connsiteY2" fmla="*/ 6963825 h 7049932"/>
              <a:gd name="connsiteX3" fmla="*/ 499234 w 19859540"/>
              <a:gd name="connsiteY3" fmla="*/ 7049932 h 7049932"/>
              <a:gd name="connsiteX4" fmla="*/ 2 w 19859540"/>
              <a:gd name="connsiteY4" fmla="*/ 0 h 7049932"/>
              <a:gd name="connsiteX0" fmla="*/ 532685 w 20392223"/>
              <a:gd name="connsiteY0" fmla="*/ 0 h 6963825"/>
              <a:gd name="connsiteX1" fmla="*/ 19400982 w 20392223"/>
              <a:gd name="connsiteY1" fmla="*/ 66069 h 6963825"/>
              <a:gd name="connsiteX2" fmla="*/ 20392223 w 20392223"/>
              <a:gd name="connsiteY2" fmla="*/ 6963825 h 6963825"/>
              <a:gd name="connsiteX3" fmla="*/ 0 w 20392223"/>
              <a:gd name="connsiteY3" fmla="*/ 6785680 h 6963825"/>
              <a:gd name="connsiteX4" fmla="*/ 532685 w 20392223"/>
              <a:gd name="connsiteY4" fmla="*/ 0 h 6963825"/>
              <a:gd name="connsiteX0" fmla="*/ 1199656 w 21059194"/>
              <a:gd name="connsiteY0" fmla="*/ 0 h 6963825"/>
              <a:gd name="connsiteX1" fmla="*/ 20067953 w 21059194"/>
              <a:gd name="connsiteY1" fmla="*/ 66069 h 6963825"/>
              <a:gd name="connsiteX2" fmla="*/ 21059194 w 21059194"/>
              <a:gd name="connsiteY2" fmla="*/ 6963825 h 6963825"/>
              <a:gd name="connsiteX3" fmla="*/ 0 w 21059194"/>
              <a:gd name="connsiteY3" fmla="*/ 6785680 h 6963825"/>
              <a:gd name="connsiteX4" fmla="*/ 1199656 w 21059194"/>
              <a:gd name="connsiteY4" fmla="*/ 0 h 6963825"/>
              <a:gd name="connsiteX0" fmla="*/ 218075 w 21059194"/>
              <a:gd name="connsiteY0" fmla="*/ 0 h 7029894"/>
              <a:gd name="connsiteX1" fmla="*/ 20067953 w 21059194"/>
              <a:gd name="connsiteY1" fmla="*/ 132138 h 7029894"/>
              <a:gd name="connsiteX2" fmla="*/ 21059194 w 21059194"/>
              <a:gd name="connsiteY2" fmla="*/ 7029894 h 7029894"/>
              <a:gd name="connsiteX3" fmla="*/ 0 w 21059194"/>
              <a:gd name="connsiteY3" fmla="*/ 6851749 h 7029894"/>
              <a:gd name="connsiteX4" fmla="*/ 218075 w 21059194"/>
              <a:gd name="connsiteY4" fmla="*/ 0 h 7029894"/>
              <a:gd name="connsiteX0" fmla="*/ 29309 w 20870428"/>
              <a:gd name="connsiteY0" fmla="*/ 0 h 7029894"/>
              <a:gd name="connsiteX1" fmla="*/ 19879187 w 20870428"/>
              <a:gd name="connsiteY1" fmla="*/ 132138 h 7029894"/>
              <a:gd name="connsiteX2" fmla="*/ 20870428 w 20870428"/>
              <a:gd name="connsiteY2" fmla="*/ 7029894 h 7029894"/>
              <a:gd name="connsiteX3" fmla="*/ 0 w 20870428"/>
              <a:gd name="connsiteY3" fmla="*/ 6917806 h 7029894"/>
              <a:gd name="connsiteX4" fmla="*/ 29309 w 20870428"/>
              <a:gd name="connsiteY4" fmla="*/ 0 h 7029894"/>
              <a:gd name="connsiteX0" fmla="*/ 118 w 20841237"/>
              <a:gd name="connsiteY0" fmla="*/ 0 h 7029894"/>
              <a:gd name="connsiteX1" fmla="*/ 19849996 w 20841237"/>
              <a:gd name="connsiteY1" fmla="*/ 132138 h 7029894"/>
              <a:gd name="connsiteX2" fmla="*/ 20841237 w 20841237"/>
              <a:gd name="connsiteY2" fmla="*/ 7029894 h 7029894"/>
              <a:gd name="connsiteX3" fmla="*/ 8562 w 20841237"/>
              <a:gd name="connsiteY3" fmla="*/ 6851749 h 7029894"/>
              <a:gd name="connsiteX4" fmla="*/ 118 w 20841237"/>
              <a:gd name="connsiteY4" fmla="*/ 0 h 7029894"/>
              <a:gd name="connsiteX0" fmla="*/ 1 w 20841120"/>
              <a:gd name="connsiteY0" fmla="*/ 0 h 7029894"/>
              <a:gd name="connsiteX1" fmla="*/ 19849879 w 20841120"/>
              <a:gd name="connsiteY1" fmla="*/ 132138 h 7029894"/>
              <a:gd name="connsiteX2" fmla="*/ 20841120 w 20841120"/>
              <a:gd name="connsiteY2" fmla="*/ 7029894 h 7029894"/>
              <a:gd name="connsiteX3" fmla="*/ 1770254 w 20841120"/>
              <a:gd name="connsiteY3" fmla="*/ 6719623 h 7029894"/>
              <a:gd name="connsiteX4" fmla="*/ 1 w 20841120"/>
              <a:gd name="connsiteY4" fmla="*/ 0 h 7029894"/>
              <a:gd name="connsiteX0" fmla="*/ 23 w 19129670"/>
              <a:gd name="connsiteY0" fmla="*/ 0 h 6897768"/>
              <a:gd name="connsiteX1" fmla="*/ 18138429 w 19129670"/>
              <a:gd name="connsiteY1" fmla="*/ 12 h 6897768"/>
              <a:gd name="connsiteX2" fmla="*/ 19129670 w 19129670"/>
              <a:gd name="connsiteY2" fmla="*/ 6897768 h 6897768"/>
              <a:gd name="connsiteX3" fmla="*/ 58804 w 19129670"/>
              <a:gd name="connsiteY3" fmla="*/ 6587497 h 6897768"/>
              <a:gd name="connsiteX4" fmla="*/ 23 w 19129670"/>
              <a:gd name="connsiteY4" fmla="*/ 0 h 6897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29670" h="6897768">
                <a:moveTo>
                  <a:pt x="23" y="0"/>
                </a:moveTo>
                <a:lnTo>
                  <a:pt x="18138429" y="12"/>
                </a:lnTo>
                <a:lnTo>
                  <a:pt x="19129670" y="6897768"/>
                </a:lnTo>
                <a:lnTo>
                  <a:pt x="58804" y="6587497"/>
                </a:lnTo>
                <a:cubicBezTo>
                  <a:pt x="60183" y="4303588"/>
                  <a:pt x="-1356" y="2283909"/>
                  <a:pt x="23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345" y="6100829"/>
            <a:ext cx="1229499" cy="3795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solidFill>
                  <a:srgbClr val="75114A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813175"/>
          </a:xfrm>
        </p:spPr>
        <p:txBody>
          <a:bodyPr/>
          <a:lstStyle>
            <a:lvl1pPr>
              <a:defRPr b="0" i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b="0" i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charset="0"/>
                <a:ea typeface="Calibri Light" charset="0"/>
                <a:cs typeface="Calibri Light" charset="0"/>
              </a:defRPr>
            </a:lvl2pPr>
            <a:lvl3pPr>
              <a:defRPr b="0" i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charset="0"/>
                <a:ea typeface="Calibri Light" charset="0"/>
                <a:cs typeface="Calibri Light" charset="0"/>
              </a:defRPr>
            </a:lvl3pPr>
            <a:lvl4pPr>
              <a:defRPr b="0" i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charset="0"/>
                <a:ea typeface="Calibri Light" charset="0"/>
                <a:cs typeface="Calibri Light" charset="0"/>
              </a:defRPr>
            </a:lvl4pPr>
            <a:lvl5pPr>
              <a:defRPr b="0" i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charset="0"/>
                <a:ea typeface="Calibri Light" charset="0"/>
                <a:cs typeface="Calibri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239000" y="6113463"/>
            <a:ext cx="4114800" cy="365125"/>
          </a:xfrm>
        </p:spPr>
        <p:txBody>
          <a:bodyPr/>
          <a:lstStyle>
            <a:lvl1pPr algn="r"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smtClean="0"/>
              <a:t>Jackie Fox, Lecturer. Discipline of Occupational Therapy, NUI Galway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3789598" y="6094049"/>
            <a:ext cx="1089233" cy="365125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B013ECBE-F915-47F2-9D0F-8BCBEC9A659D}" type="datetime1">
              <a:rPr lang="en-IE" smtClean="0"/>
              <a:t>16/09/2020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9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ext Slide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solidFill>
                  <a:srgbClr val="75114A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01825"/>
            <a:ext cx="5181600" cy="3813175"/>
          </a:xfrm>
        </p:spPr>
        <p:txBody>
          <a:bodyPr/>
          <a:lstStyle>
            <a:lvl1pPr>
              <a:defRPr b="0" i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b="0" i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charset="0"/>
                <a:ea typeface="Calibri Light" charset="0"/>
                <a:cs typeface="Calibri Light" charset="0"/>
              </a:defRPr>
            </a:lvl2pPr>
            <a:lvl3pPr>
              <a:defRPr b="0" i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charset="0"/>
                <a:ea typeface="Calibri Light" charset="0"/>
                <a:cs typeface="Calibri Light" charset="0"/>
              </a:defRPr>
            </a:lvl3pPr>
            <a:lvl4pPr>
              <a:defRPr b="0" i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charset="0"/>
                <a:ea typeface="Calibri Light" charset="0"/>
                <a:cs typeface="Calibri Light" charset="0"/>
              </a:defRPr>
            </a:lvl4pPr>
            <a:lvl5pPr>
              <a:defRPr b="0" i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charset="0"/>
                <a:ea typeface="Calibri Light" charset="0"/>
                <a:cs typeface="Calibri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901825"/>
            <a:ext cx="5181600" cy="3813175"/>
          </a:xfrm>
        </p:spPr>
        <p:txBody>
          <a:bodyPr/>
          <a:lstStyle>
            <a:lvl1pPr>
              <a:defRPr b="0" i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b="0" i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charset="0"/>
                <a:ea typeface="Calibri Light" charset="0"/>
                <a:cs typeface="Calibri Light" charset="0"/>
              </a:defRPr>
            </a:lvl2pPr>
            <a:lvl3pPr>
              <a:defRPr b="0" i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charset="0"/>
                <a:ea typeface="Calibri Light" charset="0"/>
                <a:cs typeface="Calibri Light" charset="0"/>
              </a:defRPr>
            </a:lvl3pPr>
            <a:lvl4pPr>
              <a:defRPr b="0" i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charset="0"/>
                <a:ea typeface="Calibri Light" charset="0"/>
                <a:cs typeface="Calibri Light" charset="0"/>
              </a:defRPr>
            </a:lvl4pPr>
            <a:lvl5pPr>
              <a:defRPr b="0" i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charset="0"/>
                <a:ea typeface="Calibri Light" charset="0"/>
                <a:cs typeface="Calibri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14"/>
          <p:cNvSpPr/>
          <p:nvPr userDrawn="1"/>
        </p:nvSpPr>
        <p:spPr>
          <a:xfrm>
            <a:off x="2887677" y="5972158"/>
            <a:ext cx="673170" cy="619944"/>
          </a:xfrm>
          <a:custGeom>
            <a:avLst/>
            <a:gdLst>
              <a:gd name="connsiteX0" fmla="*/ 0 w 6897756"/>
              <a:gd name="connsiteY0" fmla="*/ 0 h 6897756"/>
              <a:gd name="connsiteX1" fmla="*/ 6897756 w 6897756"/>
              <a:gd name="connsiteY1" fmla="*/ 0 h 6897756"/>
              <a:gd name="connsiteX2" fmla="*/ 6897756 w 6897756"/>
              <a:gd name="connsiteY2" fmla="*/ 6897756 h 6897756"/>
              <a:gd name="connsiteX3" fmla="*/ 0 w 6897756"/>
              <a:gd name="connsiteY3" fmla="*/ 6897756 h 6897756"/>
              <a:gd name="connsiteX4" fmla="*/ 0 w 6897756"/>
              <a:gd name="connsiteY4" fmla="*/ 0 h 6897756"/>
              <a:gd name="connsiteX0" fmla="*/ 0 w 6897756"/>
              <a:gd name="connsiteY0" fmla="*/ 0 h 6897756"/>
              <a:gd name="connsiteX1" fmla="*/ 5752835 w 6897756"/>
              <a:gd name="connsiteY1" fmla="*/ 0 h 6897756"/>
              <a:gd name="connsiteX2" fmla="*/ 6897756 w 6897756"/>
              <a:gd name="connsiteY2" fmla="*/ 6897756 h 6897756"/>
              <a:gd name="connsiteX3" fmla="*/ 0 w 6897756"/>
              <a:gd name="connsiteY3" fmla="*/ 6897756 h 6897756"/>
              <a:gd name="connsiteX4" fmla="*/ 0 w 6897756"/>
              <a:gd name="connsiteY4" fmla="*/ 0 h 6897756"/>
              <a:gd name="connsiteX0" fmla="*/ 0 w 6636499"/>
              <a:gd name="connsiteY0" fmla="*/ 0 h 6905440"/>
              <a:gd name="connsiteX1" fmla="*/ 5752835 w 6636499"/>
              <a:gd name="connsiteY1" fmla="*/ 0 h 6905440"/>
              <a:gd name="connsiteX2" fmla="*/ 6636499 w 6636499"/>
              <a:gd name="connsiteY2" fmla="*/ 6905440 h 6905440"/>
              <a:gd name="connsiteX3" fmla="*/ 0 w 6636499"/>
              <a:gd name="connsiteY3" fmla="*/ 6897756 h 6905440"/>
              <a:gd name="connsiteX4" fmla="*/ 0 w 6636499"/>
              <a:gd name="connsiteY4" fmla="*/ 0 h 6905440"/>
              <a:gd name="connsiteX0" fmla="*/ 0 w 6774812"/>
              <a:gd name="connsiteY0" fmla="*/ 0 h 6897756"/>
              <a:gd name="connsiteX1" fmla="*/ 5752835 w 6774812"/>
              <a:gd name="connsiteY1" fmla="*/ 0 h 6897756"/>
              <a:gd name="connsiteX2" fmla="*/ 6774812 w 6774812"/>
              <a:gd name="connsiteY2" fmla="*/ 6897756 h 6897756"/>
              <a:gd name="connsiteX3" fmla="*/ 0 w 6774812"/>
              <a:gd name="connsiteY3" fmla="*/ 6897756 h 6897756"/>
              <a:gd name="connsiteX4" fmla="*/ 0 w 6774812"/>
              <a:gd name="connsiteY4" fmla="*/ 0 h 6897756"/>
              <a:gd name="connsiteX0" fmla="*/ 0 w 6774812"/>
              <a:gd name="connsiteY0" fmla="*/ 0 h 6897756"/>
              <a:gd name="connsiteX1" fmla="*/ 5783571 w 6774812"/>
              <a:gd name="connsiteY1" fmla="*/ 0 h 6897756"/>
              <a:gd name="connsiteX2" fmla="*/ 6774812 w 6774812"/>
              <a:gd name="connsiteY2" fmla="*/ 6897756 h 6897756"/>
              <a:gd name="connsiteX3" fmla="*/ 0 w 6774812"/>
              <a:gd name="connsiteY3" fmla="*/ 6897756 h 6897756"/>
              <a:gd name="connsiteX4" fmla="*/ 0 w 6774812"/>
              <a:gd name="connsiteY4" fmla="*/ 0 h 6897756"/>
              <a:gd name="connsiteX0" fmla="*/ 5348087 w 6774812"/>
              <a:gd name="connsiteY0" fmla="*/ 0 h 6897756"/>
              <a:gd name="connsiteX1" fmla="*/ 5783571 w 6774812"/>
              <a:gd name="connsiteY1" fmla="*/ 0 h 6897756"/>
              <a:gd name="connsiteX2" fmla="*/ 6774812 w 6774812"/>
              <a:gd name="connsiteY2" fmla="*/ 6897756 h 6897756"/>
              <a:gd name="connsiteX3" fmla="*/ 0 w 6774812"/>
              <a:gd name="connsiteY3" fmla="*/ 6897756 h 6897756"/>
              <a:gd name="connsiteX4" fmla="*/ 5348087 w 6774812"/>
              <a:gd name="connsiteY4" fmla="*/ 0 h 6897756"/>
              <a:gd name="connsiteX0" fmla="*/ 0 w 1426725"/>
              <a:gd name="connsiteY0" fmla="*/ 0 h 6897756"/>
              <a:gd name="connsiteX1" fmla="*/ 435484 w 1426725"/>
              <a:gd name="connsiteY1" fmla="*/ 0 h 6897756"/>
              <a:gd name="connsiteX2" fmla="*/ 1426725 w 1426725"/>
              <a:gd name="connsiteY2" fmla="*/ 6897756 h 6897756"/>
              <a:gd name="connsiteX3" fmla="*/ 998924 w 1426725"/>
              <a:gd name="connsiteY3" fmla="*/ 6890072 h 6897756"/>
              <a:gd name="connsiteX4" fmla="*/ 0 w 1426725"/>
              <a:gd name="connsiteY4" fmla="*/ 0 h 6897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6725" h="6897756">
                <a:moveTo>
                  <a:pt x="0" y="0"/>
                </a:moveTo>
                <a:lnTo>
                  <a:pt x="435484" y="0"/>
                </a:lnTo>
                <a:lnTo>
                  <a:pt x="1426725" y="6897756"/>
                </a:lnTo>
                <a:lnTo>
                  <a:pt x="998924" y="6890072"/>
                </a:lnTo>
                <a:lnTo>
                  <a:pt x="0" y="0"/>
                </a:lnTo>
                <a:close/>
              </a:path>
            </a:pathLst>
          </a:custGeom>
          <a:solidFill>
            <a:srgbClr val="D9C4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14"/>
          <p:cNvSpPr/>
          <p:nvPr userDrawn="1"/>
        </p:nvSpPr>
        <p:spPr>
          <a:xfrm>
            <a:off x="-8074" y="5972159"/>
            <a:ext cx="3366303" cy="659707"/>
          </a:xfrm>
          <a:custGeom>
            <a:avLst/>
            <a:gdLst>
              <a:gd name="connsiteX0" fmla="*/ 0 w 6897756"/>
              <a:gd name="connsiteY0" fmla="*/ 0 h 6897756"/>
              <a:gd name="connsiteX1" fmla="*/ 6897756 w 6897756"/>
              <a:gd name="connsiteY1" fmla="*/ 0 h 6897756"/>
              <a:gd name="connsiteX2" fmla="*/ 6897756 w 6897756"/>
              <a:gd name="connsiteY2" fmla="*/ 6897756 h 6897756"/>
              <a:gd name="connsiteX3" fmla="*/ 0 w 6897756"/>
              <a:gd name="connsiteY3" fmla="*/ 6897756 h 6897756"/>
              <a:gd name="connsiteX4" fmla="*/ 0 w 6897756"/>
              <a:gd name="connsiteY4" fmla="*/ 0 h 6897756"/>
              <a:gd name="connsiteX0" fmla="*/ 0 w 6897756"/>
              <a:gd name="connsiteY0" fmla="*/ 0 h 6897756"/>
              <a:gd name="connsiteX1" fmla="*/ 5752835 w 6897756"/>
              <a:gd name="connsiteY1" fmla="*/ 0 h 6897756"/>
              <a:gd name="connsiteX2" fmla="*/ 6897756 w 6897756"/>
              <a:gd name="connsiteY2" fmla="*/ 6897756 h 6897756"/>
              <a:gd name="connsiteX3" fmla="*/ 0 w 6897756"/>
              <a:gd name="connsiteY3" fmla="*/ 6897756 h 6897756"/>
              <a:gd name="connsiteX4" fmla="*/ 0 w 6897756"/>
              <a:gd name="connsiteY4" fmla="*/ 0 h 6897756"/>
              <a:gd name="connsiteX0" fmla="*/ 0 w 6636499"/>
              <a:gd name="connsiteY0" fmla="*/ 0 h 6905440"/>
              <a:gd name="connsiteX1" fmla="*/ 5752835 w 6636499"/>
              <a:gd name="connsiteY1" fmla="*/ 0 h 6905440"/>
              <a:gd name="connsiteX2" fmla="*/ 6636499 w 6636499"/>
              <a:gd name="connsiteY2" fmla="*/ 6905440 h 6905440"/>
              <a:gd name="connsiteX3" fmla="*/ 0 w 6636499"/>
              <a:gd name="connsiteY3" fmla="*/ 6897756 h 6905440"/>
              <a:gd name="connsiteX4" fmla="*/ 0 w 6636499"/>
              <a:gd name="connsiteY4" fmla="*/ 0 h 6905440"/>
              <a:gd name="connsiteX0" fmla="*/ 0 w 6774812"/>
              <a:gd name="connsiteY0" fmla="*/ 0 h 6897756"/>
              <a:gd name="connsiteX1" fmla="*/ 5752835 w 6774812"/>
              <a:gd name="connsiteY1" fmla="*/ 0 h 6897756"/>
              <a:gd name="connsiteX2" fmla="*/ 6774812 w 6774812"/>
              <a:gd name="connsiteY2" fmla="*/ 6897756 h 6897756"/>
              <a:gd name="connsiteX3" fmla="*/ 0 w 6774812"/>
              <a:gd name="connsiteY3" fmla="*/ 6897756 h 6897756"/>
              <a:gd name="connsiteX4" fmla="*/ 0 w 6774812"/>
              <a:gd name="connsiteY4" fmla="*/ 0 h 6897756"/>
              <a:gd name="connsiteX0" fmla="*/ 0 w 6774812"/>
              <a:gd name="connsiteY0" fmla="*/ 0 h 6897756"/>
              <a:gd name="connsiteX1" fmla="*/ 5783571 w 6774812"/>
              <a:gd name="connsiteY1" fmla="*/ 0 h 6897756"/>
              <a:gd name="connsiteX2" fmla="*/ 6774812 w 6774812"/>
              <a:gd name="connsiteY2" fmla="*/ 6897756 h 6897756"/>
              <a:gd name="connsiteX3" fmla="*/ 0 w 6774812"/>
              <a:gd name="connsiteY3" fmla="*/ 6897756 h 6897756"/>
              <a:gd name="connsiteX4" fmla="*/ 0 w 6774812"/>
              <a:gd name="connsiteY4" fmla="*/ 0 h 6897756"/>
              <a:gd name="connsiteX0" fmla="*/ 2614935 w 6774812"/>
              <a:gd name="connsiteY0" fmla="*/ 0 h 6897756"/>
              <a:gd name="connsiteX1" fmla="*/ 5783571 w 6774812"/>
              <a:gd name="connsiteY1" fmla="*/ 0 h 6897756"/>
              <a:gd name="connsiteX2" fmla="*/ 6774812 w 6774812"/>
              <a:gd name="connsiteY2" fmla="*/ 6897756 h 6897756"/>
              <a:gd name="connsiteX3" fmla="*/ 0 w 6774812"/>
              <a:gd name="connsiteY3" fmla="*/ 6897756 h 6897756"/>
              <a:gd name="connsiteX4" fmla="*/ 2614935 w 6774812"/>
              <a:gd name="connsiteY4" fmla="*/ 0 h 6897756"/>
              <a:gd name="connsiteX0" fmla="*/ 0 w 4159877"/>
              <a:gd name="connsiteY0" fmla="*/ 0 h 6943786"/>
              <a:gd name="connsiteX1" fmla="*/ 3168636 w 4159877"/>
              <a:gd name="connsiteY1" fmla="*/ 0 h 6943786"/>
              <a:gd name="connsiteX2" fmla="*/ 4159877 w 4159877"/>
              <a:gd name="connsiteY2" fmla="*/ 6897756 h 6943786"/>
              <a:gd name="connsiteX3" fmla="*/ 8276 w 4159877"/>
              <a:gd name="connsiteY3" fmla="*/ 6943786 h 6943786"/>
              <a:gd name="connsiteX4" fmla="*/ 0 w 4159877"/>
              <a:gd name="connsiteY4" fmla="*/ 0 h 6943786"/>
              <a:gd name="connsiteX0" fmla="*/ 1149489 w 5309366"/>
              <a:gd name="connsiteY0" fmla="*/ 0 h 6943786"/>
              <a:gd name="connsiteX1" fmla="*/ 4318125 w 5309366"/>
              <a:gd name="connsiteY1" fmla="*/ 0 h 6943786"/>
              <a:gd name="connsiteX2" fmla="*/ 5309366 w 5309366"/>
              <a:gd name="connsiteY2" fmla="*/ 6897756 h 6943786"/>
              <a:gd name="connsiteX3" fmla="*/ 4 w 5309366"/>
              <a:gd name="connsiteY3" fmla="*/ 6943786 h 6943786"/>
              <a:gd name="connsiteX4" fmla="*/ 1149489 w 5309366"/>
              <a:gd name="connsiteY4" fmla="*/ 0 h 6943786"/>
              <a:gd name="connsiteX0" fmla="*/ 0 w 5342808"/>
              <a:gd name="connsiteY0" fmla="*/ 66058 h 6943786"/>
              <a:gd name="connsiteX1" fmla="*/ 4351567 w 5342808"/>
              <a:gd name="connsiteY1" fmla="*/ 0 h 6943786"/>
              <a:gd name="connsiteX2" fmla="*/ 5342808 w 5342808"/>
              <a:gd name="connsiteY2" fmla="*/ 6897756 h 6943786"/>
              <a:gd name="connsiteX3" fmla="*/ 33446 w 5342808"/>
              <a:gd name="connsiteY3" fmla="*/ 6943786 h 6943786"/>
              <a:gd name="connsiteX4" fmla="*/ 0 w 5342808"/>
              <a:gd name="connsiteY4" fmla="*/ 66058 h 6943786"/>
              <a:gd name="connsiteX0" fmla="*/ 0 w 5342808"/>
              <a:gd name="connsiteY0" fmla="*/ 66058 h 7075912"/>
              <a:gd name="connsiteX1" fmla="*/ 4351567 w 5342808"/>
              <a:gd name="connsiteY1" fmla="*/ 0 h 7075912"/>
              <a:gd name="connsiteX2" fmla="*/ 5342808 w 5342808"/>
              <a:gd name="connsiteY2" fmla="*/ 6897756 h 7075912"/>
              <a:gd name="connsiteX3" fmla="*/ 20861 w 5342808"/>
              <a:gd name="connsiteY3" fmla="*/ 7075912 h 7075912"/>
              <a:gd name="connsiteX4" fmla="*/ 0 w 5342808"/>
              <a:gd name="connsiteY4" fmla="*/ 66058 h 7075912"/>
              <a:gd name="connsiteX0" fmla="*/ 1715784 w 7058592"/>
              <a:gd name="connsiteY0" fmla="*/ 66058 h 7208049"/>
              <a:gd name="connsiteX1" fmla="*/ 6067351 w 7058592"/>
              <a:gd name="connsiteY1" fmla="*/ 0 h 7208049"/>
              <a:gd name="connsiteX2" fmla="*/ 7058592 w 7058592"/>
              <a:gd name="connsiteY2" fmla="*/ 6897756 h 7208049"/>
              <a:gd name="connsiteX3" fmla="*/ 4 w 7058592"/>
              <a:gd name="connsiteY3" fmla="*/ 7208049 h 7208049"/>
              <a:gd name="connsiteX4" fmla="*/ 1715784 w 7058592"/>
              <a:gd name="connsiteY4" fmla="*/ 66058 h 7208049"/>
              <a:gd name="connsiteX0" fmla="*/ 0 w 7154955"/>
              <a:gd name="connsiteY0" fmla="*/ 462447 h 7208049"/>
              <a:gd name="connsiteX1" fmla="*/ 6163714 w 7154955"/>
              <a:gd name="connsiteY1" fmla="*/ 0 h 7208049"/>
              <a:gd name="connsiteX2" fmla="*/ 7154955 w 7154955"/>
              <a:gd name="connsiteY2" fmla="*/ 6897756 h 7208049"/>
              <a:gd name="connsiteX3" fmla="*/ 96367 w 7154955"/>
              <a:gd name="connsiteY3" fmla="*/ 7208049 h 7208049"/>
              <a:gd name="connsiteX4" fmla="*/ 0 w 7154955"/>
              <a:gd name="connsiteY4" fmla="*/ 462447 h 7208049"/>
              <a:gd name="connsiteX0" fmla="*/ 0 w 7154955"/>
              <a:gd name="connsiteY0" fmla="*/ 462447 h 7340175"/>
              <a:gd name="connsiteX1" fmla="*/ 6163714 w 7154955"/>
              <a:gd name="connsiteY1" fmla="*/ 0 h 7340175"/>
              <a:gd name="connsiteX2" fmla="*/ 7154955 w 7154955"/>
              <a:gd name="connsiteY2" fmla="*/ 6897756 h 7340175"/>
              <a:gd name="connsiteX3" fmla="*/ 20861 w 7154955"/>
              <a:gd name="connsiteY3" fmla="*/ 7340175 h 7340175"/>
              <a:gd name="connsiteX4" fmla="*/ 0 w 7154955"/>
              <a:gd name="connsiteY4" fmla="*/ 462447 h 7340175"/>
              <a:gd name="connsiteX0" fmla="*/ 0 w 7205291"/>
              <a:gd name="connsiteY0" fmla="*/ 198195 h 7340175"/>
              <a:gd name="connsiteX1" fmla="*/ 6214050 w 7205291"/>
              <a:gd name="connsiteY1" fmla="*/ 0 h 7340175"/>
              <a:gd name="connsiteX2" fmla="*/ 7205291 w 7205291"/>
              <a:gd name="connsiteY2" fmla="*/ 6897756 h 7340175"/>
              <a:gd name="connsiteX3" fmla="*/ 71197 w 7205291"/>
              <a:gd name="connsiteY3" fmla="*/ 7340175 h 7340175"/>
              <a:gd name="connsiteX4" fmla="*/ 0 w 7205291"/>
              <a:gd name="connsiteY4" fmla="*/ 198195 h 7340175"/>
              <a:gd name="connsiteX0" fmla="*/ 4802 w 7134587"/>
              <a:gd name="connsiteY0" fmla="*/ 198195 h 7340175"/>
              <a:gd name="connsiteX1" fmla="*/ 6143346 w 7134587"/>
              <a:gd name="connsiteY1" fmla="*/ 0 h 7340175"/>
              <a:gd name="connsiteX2" fmla="*/ 7134587 w 7134587"/>
              <a:gd name="connsiteY2" fmla="*/ 6897756 h 7340175"/>
              <a:gd name="connsiteX3" fmla="*/ 493 w 7134587"/>
              <a:gd name="connsiteY3" fmla="*/ 7340175 h 7340175"/>
              <a:gd name="connsiteX4" fmla="*/ 4802 w 7134587"/>
              <a:gd name="connsiteY4" fmla="*/ 198195 h 734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34587" h="7340175">
                <a:moveTo>
                  <a:pt x="4802" y="198195"/>
                </a:moveTo>
                <a:lnTo>
                  <a:pt x="6143346" y="0"/>
                </a:lnTo>
                <a:lnTo>
                  <a:pt x="7134587" y="6897756"/>
                </a:lnTo>
                <a:lnTo>
                  <a:pt x="493" y="7340175"/>
                </a:lnTo>
                <a:cubicBezTo>
                  <a:pt x="-2266" y="5025580"/>
                  <a:pt x="7561" y="2512790"/>
                  <a:pt x="4802" y="198195"/>
                </a:cubicBezTo>
                <a:close/>
              </a:path>
            </a:pathLst>
          </a:custGeom>
          <a:solidFill>
            <a:srgbClr val="7511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14"/>
          <p:cNvSpPr/>
          <p:nvPr userDrawn="1"/>
        </p:nvSpPr>
        <p:spPr>
          <a:xfrm rot="10800000">
            <a:off x="3199913" y="5957532"/>
            <a:ext cx="9025927" cy="619945"/>
          </a:xfrm>
          <a:custGeom>
            <a:avLst/>
            <a:gdLst>
              <a:gd name="connsiteX0" fmla="*/ 0 w 6897756"/>
              <a:gd name="connsiteY0" fmla="*/ 0 h 6897756"/>
              <a:gd name="connsiteX1" fmla="*/ 6897756 w 6897756"/>
              <a:gd name="connsiteY1" fmla="*/ 0 h 6897756"/>
              <a:gd name="connsiteX2" fmla="*/ 6897756 w 6897756"/>
              <a:gd name="connsiteY2" fmla="*/ 6897756 h 6897756"/>
              <a:gd name="connsiteX3" fmla="*/ 0 w 6897756"/>
              <a:gd name="connsiteY3" fmla="*/ 6897756 h 6897756"/>
              <a:gd name="connsiteX4" fmla="*/ 0 w 6897756"/>
              <a:gd name="connsiteY4" fmla="*/ 0 h 6897756"/>
              <a:gd name="connsiteX0" fmla="*/ 0 w 6897756"/>
              <a:gd name="connsiteY0" fmla="*/ 0 h 6897756"/>
              <a:gd name="connsiteX1" fmla="*/ 5752835 w 6897756"/>
              <a:gd name="connsiteY1" fmla="*/ 0 h 6897756"/>
              <a:gd name="connsiteX2" fmla="*/ 6897756 w 6897756"/>
              <a:gd name="connsiteY2" fmla="*/ 6897756 h 6897756"/>
              <a:gd name="connsiteX3" fmla="*/ 0 w 6897756"/>
              <a:gd name="connsiteY3" fmla="*/ 6897756 h 6897756"/>
              <a:gd name="connsiteX4" fmla="*/ 0 w 6897756"/>
              <a:gd name="connsiteY4" fmla="*/ 0 h 6897756"/>
              <a:gd name="connsiteX0" fmla="*/ 0 w 6636499"/>
              <a:gd name="connsiteY0" fmla="*/ 0 h 6905440"/>
              <a:gd name="connsiteX1" fmla="*/ 5752835 w 6636499"/>
              <a:gd name="connsiteY1" fmla="*/ 0 h 6905440"/>
              <a:gd name="connsiteX2" fmla="*/ 6636499 w 6636499"/>
              <a:gd name="connsiteY2" fmla="*/ 6905440 h 6905440"/>
              <a:gd name="connsiteX3" fmla="*/ 0 w 6636499"/>
              <a:gd name="connsiteY3" fmla="*/ 6897756 h 6905440"/>
              <a:gd name="connsiteX4" fmla="*/ 0 w 6636499"/>
              <a:gd name="connsiteY4" fmla="*/ 0 h 6905440"/>
              <a:gd name="connsiteX0" fmla="*/ 0 w 6774812"/>
              <a:gd name="connsiteY0" fmla="*/ 0 h 6897756"/>
              <a:gd name="connsiteX1" fmla="*/ 5752835 w 6774812"/>
              <a:gd name="connsiteY1" fmla="*/ 0 h 6897756"/>
              <a:gd name="connsiteX2" fmla="*/ 6774812 w 6774812"/>
              <a:gd name="connsiteY2" fmla="*/ 6897756 h 6897756"/>
              <a:gd name="connsiteX3" fmla="*/ 0 w 6774812"/>
              <a:gd name="connsiteY3" fmla="*/ 6897756 h 6897756"/>
              <a:gd name="connsiteX4" fmla="*/ 0 w 6774812"/>
              <a:gd name="connsiteY4" fmla="*/ 0 h 6897756"/>
              <a:gd name="connsiteX0" fmla="*/ 0 w 6774812"/>
              <a:gd name="connsiteY0" fmla="*/ 0 h 6897756"/>
              <a:gd name="connsiteX1" fmla="*/ 5783571 w 6774812"/>
              <a:gd name="connsiteY1" fmla="*/ 0 h 6897756"/>
              <a:gd name="connsiteX2" fmla="*/ 6774812 w 6774812"/>
              <a:gd name="connsiteY2" fmla="*/ 6897756 h 6897756"/>
              <a:gd name="connsiteX3" fmla="*/ 0 w 6774812"/>
              <a:gd name="connsiteY3" fmla="*/ 6897756 h 6897756"/>
              <a:gd name="connsiteX4" fmla="*/ 0 w 6774812"/>
              <a:gd name="connsiteY4" fmla="*/ 0 h 6897756"/>
              <a:gd name="connsiteX0" fmla="*/ 1712948 w 8487760"/>
              <a:gd name="connsiteY0" fmla="*/ 0 h 6897756"/>
              <a:gd name="connsiteX1" fmla="*/ 7496519 w 8487760"/>
              <a:gd name="connsiteY1" fmla="*/ 0 h 6897756"/>
              <a:gd name="connsiteX2" fmla="*/ 8487760 w 8487760"/>
              <a:gd name="connsiteY2" fmla="*/ 6897756 h 6897756"/>
              <a:gd name="connsiteX3" fmla="*/ 0 w 8487760"/>
              <a:gd name="connsiteY3" fmla="*/ 6897756 h 6897756"/>
              <a:gd name="connsiteX4" fmla="*/ 1712948 w 8487760"/>
              <a:gd name="connsiteY4" fmla="*/ 0 h 6897756"/>
              <a:gd name="connsiteX0" fmla="*/ 4137 w 8487760"/>
              <a:gd name="connsiteY0" fmla="*/ 0 h 6897756"/>
              <a:gd name="connsiteX1" fmla="*/ 7496519 w 8487760"/>
              <a:gd name="connsiteY1" fmla="*/ 0 h 6897756"/>
              <a:gd name="connsiteX2" fmla="*/ 8487760 w 8487760"/>
              <a:gd name="connsiteY2" fmla="*/ 6897756 h 6897756"/>
              <a:gd name="connsiteX3" fmla="*/ 0 w 8487760"/>
              <a:gd name="connsiteY3" fmla="*/ 6897756 h 6897756"/>
              <a:gd name="connsiteX4" fmla="*/ 4137 w 8487760"/>
              <a:gd name="connsiteY4" fmla="*/ 0 h 6897756"/>
              <a:gd name="connsiteX0" fmla="*/ 0 w 8508448"/>
              <a:gd name="connsiteY0" fmla="*/ 0 h 6897756"/>
              <a:gd name="connsiteX1" fmla="*/ 7517207 w 8508448"/>
              <a:gd name="connsiteY1" fmla="*/ 0 h 6897756"/>
              <a:gd name="connsiteX2" fmla="*/ 8508448 w 8508448"/>
              <a:gd name="connsiteY2" fmla="*/ 6897756 h 6897756"/>
              <a:gd name="connsiteX3" fmla="*/ 20688 w 8508448"/>
              <a:gd name="connsiteY3" fmla="*/ 6897756 h 6897756"/>
              <a:gd name="connsiteX4" fmla="*/ 0 w 8508448"/>
              <a:gd name="connsiteY4" fmla="*/ 0 h 6897756"/>
              <a:gd name="connsiteX0" fmla="*/ 4138 w 8512586"/>
              <a:gd name="connsiteY0" fmla="*/ 0 h 6897756"/>
              <a:gd name="connsiteX1" fmla="*/ 7521345 w 8512586"/>
              <a:gd name="connsiteY1" fmla="*/ 0 h 6897756"/>
              <a:gd name="connsiteX2" fmla="*/ 8512586 w 8512586"/>
              <a:gd name="connsiteY2" fmla="*/ 6897756 h 6897756"/>
              <a:gd name="connsiteX3" fmla="*/ 0 w 8512586"/>
              <a:gd name="connsiteY3" fmla="*/ 6851726 h 6897756"/>
              <a:gd name="connsiteX4" fmla="*/ 4138 w 8512586"/>
              <a:gd name="connsiteY4" fmla="*/ 0 h 6897756"/>
              <a:gd name="connsiteX0" fmla="*/ 4345744 w 12854192"/>
              <a:gd name="connsiteY0" fmla="*/ 0 h 6897756"/>
              <a:gd name="connsiteX1" fmla="*/ 11862951 w 12854192"/>
              <a:gd name="connsiteY1" fmla="*/ 0 h 6897756"/>
              <a:gd name="connsiteX2" fmla="*/ 12854192 w 12854192"/>
              <a:gd name="connsiteY2" fmla="*/ 6897756 h 6897756"/>
              <a:gd name="connsiteX3" fmla="*/ 0 w 12854192"/>
              <a:gd name="connsiteY3" fmla="*/ 6785657 h 6897756"/>
              <a:gd name="connsiteX4" fmla="*/ 4345744 w 12854192"/>
              <a:gd name="connsiteY4" fmla="*/ 0 h 6897756"/>
              <a:gd name="connsiteX0" fmla="*/ 268413 w 12854192"/>
              <a:gd name="connsiteY0" fmla="*/ 0 h 6897756"/>
              <a:gd name="connsiteX1" fmla="*/ 11862951 w 12854192"/>
              <a:gd name="connsiteY1" fmla="*/ 0 h 6897756"/>
              <a:gd name="connsiteX2" fmla="*/ 12854192 w 12854192"/>
              <a:gd name="connsiteY2" fmla="*/ 6897756 h 6897756"/>
              <a:gd name="connsiteX3" fmla="*/ 0 w 12854192"/>
              <a:gd name="connsiteY3" fmla="*/ 6785657 h 6897756"/>
              <a:gd name="connsiteX4" fmla="*/ 268413 w 12854192"/>
              <a:gd name="connsiteY4" fmla="*/ 0 h 6897756"/>
              <a:gd name="connsiteX0" fmla="*/ 0 w 19859538"/>
              <a:gd name="connsiteY0" fmla="*/ 0 h 6963825"/>
              <a:gd name="connsiteX1" fmla="*/ 18868297 w 19859538"/>
              <a:gd name="connsiteY1" fmla="*/ 66069 h 6963825"/>
              <a:gd name="connsiteX2" fmla="*/ 19859538 w 19859538"/>
              <a:gd name="connsiteY2" fmla="*/ 6963825 h 6963825"/>
              <a:gd name="connsiteX3" fmla="*/ 7005346 w 19859538"/>
              <a:gd name="connsiteY3" fmla="*/ 6851726 h 6963825"/>
              <a:gd name="connsiteX4" fmla="*/ 0 w 19859538"/>
              <a:gd name="connsiteY4" fmla="*/ 0 h 6963825"/>
              <a:gd name="connsiteX0" fmla="*/ 2 w 19859540"/>
              <a:gd name="connsiteY0" fmla="*/ 0 h 7380253"/>
              <a:gd name="connsiteX1" fmla="*/ 18868299 w 19859540"/>
              <a:gd name="connsiteY1" fmla="*/ 66069 h 7380253"/>
              <a:gd name="connsiteX2" fmla="*/ 19859540 w 19859540"/>
              <a:gd name="connsiteY2" fmla="*/ 6963825 h 7380253"/>
              <a:gd name="connsiteX3" fmla="*/ 536987 w 19859540"/>
              <a:gd name="connsiteY3" fmla="*/ 7380253 h 7380253"/>
              <a:gd name="connsiteX4" fmla="*/ 2 w 19859540"/>
              <a:gd name="connsiteY4" fmla="*/ 0 h 7380253"/>
              <a:gd name="connsiteX0" fmla="*/ 2 w 19859540"/>
              <a:gd name="connsiteY0" fmla="*/ 0 h 7049932"/>
              <a:gd name="connsiteX1" fmla="*/ 18868299 w 19859540"/>
              <a:gd name="connsiteY1" fmla="*/ 66069 h 7049932"/>
              <a:gd name="connsiteX2" fmla="*/ 19859540 w 19859540"/>
              <a:gd name="connsiteY2" fmla="*/ 6963825 h 7049932"/>
              <a:gd name="connsiteX3" fmla="*/ 499234 w 19859540"/>
              <a:gd name="connsiteY3" fmla="*/ 7049932 h 7049932"/>
              <a:gd name="connsiteX4" fmla="*/ 2 w 19859540"/>
              <a:gd name="connsiteY4" fmla="*/ 0 h 7049932"/>
              <a:gd name="connsiteX0" fmla="*/ 532685 w 20392223"/>
              <a:gd name="connsiteY0" fmla="*/ 0 h 6963825"/>
              <a:gd name="connsiteX1" fmla="*/ 19400982 w 20392223"/>
              <a:gd name="connsiteY1" fmla="*/ 66069 h 6963825"/>
              <a:gd name="connsiteX2" fmla="*/ 20392223 w 20392223"/>
              <a:gd name="connsiteY2" fmla="*/ 6963825 h 6963825"/>
              <a:gd name="connsiteX3" fmla="*/ 0 w 20392223"/>
              <a:gd name="connsiteY3" fmla="*/ 6785680 h 6963825"/>
              <a:gd name="connsiteX4" fmla="*/ 532685 w 20392223"/>
              <a:gd name="connsiteY4" fmla="*/ 0 h 6963825"/>
              <a:gd name="connsiteX0" fmla="*/ 1199656 w 21059194"/>
              <a:gd name="connsiteY0" fmla="*/ 0 h 6963825"/>
              <a:gd name="connsiteX1" fmla="*/ 20067953 w 21059194"/>
              <a:gd name="connsiteY1" fmla="*/ 66069 h 6963825"/>
              <a:gd name="connsiteX2" fmla="*/ 21059194 w 21059194"/>
              <a:gd name="connsiteY2" fmla="*/ 6963825 h 6963825"/>
              <a:gd name="connsiteX3" fmla="*/ 0 w 21059194"/>
              <a:gd name="connsiteY3" fmla="*/ 6785680 h 6963825"/>
              <a:gd name="connsiteX4" fmla="*/ 1199656 w 21059194"/>
              <a:gd name="connsiteY4" fmla="*/ 0 h 6963825"/>
              <a:gd name="connsiteX0" fmla="*/ 218075 w 21059194"/>
              <a:gd name="connsiteY0" fmla="*/ 0 h 7029894"/>
              <a:gd name="connsiteX1" fmla="*/ 20067953 w 21059194"/>
              <a:gd name="connsiteY1" fmla="*/ 132138 h 7029894"/>
              <a:gd name="connsiteX2" fmla="*/ 21059194 w 21059194"/>
              <a:gd name="connsiteY2" fmla="*/ 7029894 h 7029894"/>
              <a:gd name="connsiteX3" fmla="*/ 0 w 21059194"/>
              <a:gd name="connsiteY3" fmla="*/ 6851749 h 7029894"/>
              <a:gd name="connsiteX4" fmla="*/ 218075 w 21059194"/>
              <a:gd name="connsiteY4" fmla="*/ 0 h 7029894"/>
              <a:gd name="connsiteX0" fmla="*/ 29309 w 20870428"/>
              <a:gd name="connsiteY0" fmla="*/ 0 h 7029894"/>
              <a:gd name="connsiteX1" fmla="*/ 19879187 w 20870428"/>
              <a:gd name="connsiteY1" fmla="*/ 132138 h 7029894"/>
              <a:gd name="connsiteX2" fmla="*/ 20870428 w 20870428"/>
              <a:gd name="connsiteY2" fmla="*/ 7029894 h 7029894"/>
              <a:gd name="connsiteX3" fmla="*/ 0 w 20870428"/>
              <a:gd name="connsiteY3" fmla="*/ 6917806 h 7029894"/>
              <a:gd name="connsiteX4" fmla="*/ 29309 w 20870428"/>
              <a:gd name="connsiteY4" fmla="*/ 0 h 7029894"/>
              <a:gd name="connsiteX0" fmla="*/ 118 w 20841237"/>
              <a:gd name="connsiteY0" fmla="*/ 0 h 7029894"/>
              <a:gd name="connsiteX1" fmla="*/ 19849996 w 20841237"/>
              <a:gd name="connsiteY1" fmla="*/ 132138 h 7029894"/>
              <a:gd name="connsiteX2" fmla="*/ 20841237 w 20841237"/>
              <a:gd name="connsiteY2" fmla="*/ 7029894 h 7029894"/>
              <a:gd name="connsiteX3" fmla="*/ 8562 w 20841237"/>
              <a:gd name="connsiteY3" fmla="*/ 6851749 h 7029894"/>
              <a:gd name="connsiteX4" fmla="*/ 118 w 20841237"/>
              <a:gd name="connsiteY4" fmla="*/ 0 h 7029894"/>
              <a:gd name="connsiteX0" fmla="*/ 1 w 20841120"/>
              <a:gd name="connsiteY0" fmla="*/ 0 h 7029894"/>
              <a:gd name="connsiteX1" fmla="*/ 19849879 w 20841120"/>
              <a:gd name="connsiteY1" fmla="*/ 132138 h 7029894"/>
              <a:gd name="connsiteX2" fmla="*/ 20841120 w 20841120"/>
              <a:gd name="connsiteY2" fmla="*/ 7029894 h 7029894"/>
              <a:gd name="connsiteX3" fmla="*/ 1770254 w 20841120"/>
              <a:gd name="connsiteY3" fmla="*/ 6719623 h 7029894"/>
              <a:gd name="connsiteX4" fmla="*/ 1 w 20841120"/>
              <a:gd name="connsiteY4" fmla="*/ 0 h 7029894"/>
              <a:gd name="connsiteX0" fmla="*/ 23 w 19129670"/>
              <a:gd name="connsiteY0" fmla="*/ 0 h 6897768"/>
              <a:gd name="connsiteX1" fmla="*/ 18138429 w 19129670"/>
              <a:gd name="connsiteY1" fmla="*/ 12 h 6897768"/>
              <a:gd name="connsiteX2" fmla="*/ 19129670 w 19129670"/>
              <a:gd name="connsiteY2" fmla="*/ 6897768 h 6897768"/>
              <a:gd name="connsiteX3" fmla="*/ 58804 w 19129670"/>
              <a:gd name="connsiteY3" fmla="*/ 6587497 h 6897768"/>
              <a:gd name="connsiteX4" fmla="*/ 23 w 19129670"/>
              <a:gd name="connsiteY4" fmla="*/ 0 h 6897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29670" h="6897768">
                <a:moveTo>
                  <a:pt x="23" y="0"/>
                </a:moveTo>
                <a:lnTo>
                  <a:pt x="18138429" y="12"/>
                </a:lnTo>
                <a:lnTo>
                  <a:pt x="19129670" y="6897768"/>
                </a:lnTo>
                <a:lnTo>
                  <a:pt x="58804" y="6587497"/>
                </a:lnTo>
                <a:cubicBezTo>
                  <a:pt x="60183" y="4303588"/>
                  <a:pt x="-1356" y="2283909"/>
                  <a:pt x="23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345" y="6100829"/>
            <a:ext cx="1229499" cy="379534"/>
          </a:xfrm>
          <a:prstGeom prst="rect">
            <a:avLst/>
          </a:prstGeom>
        </p:spPr>
      </p:pic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239000" y="6113463"/>
            <a:ext cx="4114800" cy="365125"/>
          </a:xfrm>
        </p:spPr>
        <p:txBody>
          <a:bodyPr/>
          <a:lstStyle>
            <a:lvl1pPr algn="r"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smtClean="0"/>
              <a:t>Jackie Fox, Lecturer. Discipline of Occupational Therapy, NUI Galway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3789598" y="6094049"/>
            <a:ext cx="1089233" cy="365125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1D8682D9-D44D-4219-AF0B-957E14950C0D}" type="datetime1">
              <a:rPr lang="en-IE" smtClean="0"/>
              <a:t>16/09/2020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Content &amp;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181600" cy="1325563"/>
          </a:xfrm>
        </p:spPr>
        <p:txBody>
          <a:bodyPr/>
          <a:lstStyle>
            <a:lvl1pPr>
              <a:defRPr b="0" i="0">
                <a:solidFill>
                  <a:srgbClr val="75114A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980404"/>
          </a:xfrm>
        </p:spPr>
        <p:txBody>
          <a:bodyPr/>
          <a:lstStyle>
            <a:lvl1pPr>
              <a:defRPr b="0" i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>
              <a:defRPr b="0" i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charset="0"/>
                <a:ea typeface="Calibri Light" charset="0"/>
                <a:cs typeface="Calibri Light" charset="0"/>
              </a:defRPr>
            </a:lvl2pPr>
            <a:lvl3pPr>
              <a:defRPr b="0" i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charset="0"/>
                <a:ea typeface="Calibri Light" charset="0"/>
                <a:cs typeface="Calibri Light" charset="0"/>
              </a:defRPr>
            </a:lvl3pPr>
            <a:lvl4pPr>
              <a:defRPr b="0" i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charset="0"/>
                <a:ea typeface="Calibri Light" charset="0"/>
                <a:cs typeface="Calibri Light" charset="0"/>
              </a:defRPr>
            </a:lvl4pPr>
            <a:lvl5pPr>
              <a:defRPr b="0" i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charset="0"/>
                <a:ea typeface="Calibri Light" charset="0"/>
                <a:cs typeface="Calibri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14"/>
          <p:cNvSpPr/>
          <p:nvPr userDrawn="1"/>
        </p:nvSpPr>
        <p:spPr>
          <a:xfrm>
            <a:off x="2887677" y="5972158"/>
            <a:ext cx="673170" cy="619944"/>
          </a:xfrm>
          <a:custGeom>
            <a:avLst/>
            <a:gdLst>
              <a:gd name="connsiteX0" fmla="*/ 0 w 6897756"/>
              <a:gd name="connsiteY0" fmla="*/ 0 h 6897756"/>
              <a:gd name="connsiteX1" fmla="*/ 6897756 w 6897756"/>
              <a:gd name="connsiteY1" fmla="*/ 0 h 6897756"/>
              <a:gd name="connsiteX2" fmla="*/ 6897756 w 6897756"/>
              <a:gd name="connsiteY2" fmla="*/ 6897756 h 6897756"/>
              <a:gd name="connsiteX3" fmla="*/ 0 w 6897756"/>
              <a:gd name="connsiteY3" fmla="*/ 6897756 h 6897756"/>
              <a:gd name="connsiteX4" fmla="*/ 0 w 6897756"/>
              <a:gd name="connsiteY4" fmla="*/ 0 h 6897756"/>
              <a:gd name="connsiteX0" fmla="*/ 0 w 6897756"/>
              <a:gd name="connsiteY0" fmla="*/ 0 h 6897756"/>
              <a:gd name="connsiteX1" fmla="*/ 5752835 w 6897756"/>
              <a:gd name="connsiteY1" fmla="*/ 0 h 6897756"/>
              <a:gd name="connsiteX2" fmla="*/ 6897756 w 6897756"/>
              <a:gd name="connsiteY2" fmla="*/ 6897756 h 6897756"/>
              <a:gd name="connsiteX3" fmla="*/ 0 w 6897756"/>
              <a:gd name="connsiteY3" fmla="*/ 6897756 h 6897756"/>
              <a:gd name="connsiteX4" fmla="*/ 0 w 6897756"/>
              <a:gd name="connsiteY4" fmla="*/ 0 h 6897756"/>
              <a:gd name="connsiteX0" fmla="*/ 0 w 6636499"/>
              <a:gd name="connsiteY0" fmla="*/ 0 h 6905440"/>
              <a:gd name="connsiteX1" fmla="*/ 5752835 w 6636499"/>
              <a:gd name="connsiteY1" fmla="*/ 0 h 6905440"/>
              <a:gd name="connsiteX2" fmla="*/ 6636499 w 6636499"/>
              <a:gd name="connsiteY2" fmla="*/ 6905440 h 6905440"/>
              <a:gd name="connsiteX3" fmla="*/ 0 w 6636499"/>
              <a:gd name="connsiteY3" fmla="*/ 6897756 h 6905440"/>
              <a:gd name="connsiteX4" fmla="*/ 0 w 6636499"/>
              <a:gd name="connsiteY4" fmla="*/ 0 h 6905440"/>
              <a:gd name="connsiteX0" fmla="*/ 0 w 6774812"/>
              <a:gd name="connsiteY0" fmla="*/ 0 h 6897756"/>
              <a:gd name="connsiteX1" fmla="*/ 5752835 w 6774812"/>
              <a:gd name="connsiteY1" fmla="*/ 0 h 6897756"/>
              <a:gd name="connsiteX2" fmla="*/ 6774812 w 6774812"/>
              <a:gd name="connsiteY2" fmla="*/ 6897756 h 6897756"/>
              <a:gd name="connsiteX3" fmla="*/ 0 w 6774812"/>
              <a:gd name="connsiteY3" fmla="*/ 6897756 h 6897756"/>
              <a:gd name="connsiteX4" fmla="*/ 0 w 6774812"/>
              <a:gd name="connsiteY4" fmla="*/ 0 h 6897756"/>
              <a:gd name="connsiteX0" fmla="*/ 0 w 6774812"/>
              <a:gd name="connsiteY0" fmla="*/ 0 h 6897756"/>
              <a:gd name="connsiteX1" fmla="*/ 5783571 w 6774812"/>
              <a:gd name="connsiteY1" fmla="*/ 0 h 6897756"/>
              <a:gd name="connsiteX2" fmla="*/ 6774812 w 6774812"/>
              <a:gd name="connsiteY2" fmla="*/ 6897756 h 6897756"/>
              <a:gd name="connsiteX3" fmla="*/ 0 w 6774812"/>
              <a:gd name="connsiteY3" fmla="*/ 6897756 h 6897756"/>
              <a:gd name="connsiteX4" fmla="*/ 0 w 6774812"/>
              <a:gd name="connsiteY4" fmla="*/ 0 h 6897756"/>
              <a:gd name="connsiteX0" fmla="*/ 5348087 w 6774812"/>
              <a:gd name="connsiteY0" fmla="*/ 0 h 6897756"/>
              <a:gd name="connsiteX1" fmla="*/ 5783571 w 6774812"/>
              <a:gd name="connsiteY1" fmla="*/ 0 h 6897756"/>
              <a:gd name="connsiteX2" fmla="*/ 6774812 w 6774812"/>
              <a:gd name="connsiteY2" fmla="*/ 6897756 h 6897756"/>
              <a:gd name="connsiteX3" fmla="*/ 0 w 6774812"/>
              <a:gd name="connsiteY3" fmla="*/ 6897756 h 6897756"/>
              <a:gd name="connsiteX4" fmla="*/ 5348087 w 6774812"/>
              <a:gd name="connsiteY4" fmla="*/ 0 h 6897756"/>
              <a:gd name="connsiteX0" fmla="*/ 0 w 1426725"/>
              <a:gd name="connsiteY0" fmla="*/ 0 h 6897756"/>
              <a:gd name="connsiteX1" fmla="*/ 435484 w 1426725"/>
              <a:gd name="connsiteY1" fmla="*/ 0 h 6897756"/>
              <a:gd name="connsiteX2" fmla="*/ 1426725 w 1426725"/>
              <a:gd name="connsiteY2" fmla="*/ 6897756 h 6897756"/>
              <a:gd name="connsiteX3" fmla="*/ 998924 w 1426725"/>
              <a:gd name="connsiteY3" fmla="*/ 6890072 h 6897756"/>
              <a:gd name="connsiteX4" fmla="*/ 0 w 1426725"/>
              <a:gd name="connsiteY4" fmla="*/ 0 h 6897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6725" h="6897756">
                <a:moveTo>
                  <a:pt x="0" y="0"/>
                </a:moveTo>
                <a:lnTo>
                  <a:pt x="435484" y="0"/>
                </a:lnTo>
                <a:lnTo>
                  <a:pt x="1426725" y="6897756"/>
                </a:lnTo>
                <a:lnTo>
                  <a:pt x="998924" y="6890072"/>
                </a:lnTo>
                <a:lnTo>
                  <a:pt x="0" y="0"/>
                </a:lnTo>
                <a:close/>
              </a:path>
            </a:pathLst>
          </a:custGeom>
          <a:solidFill>
            <a:srgbClr val="D9C4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14"/>
          <p:cNvSpPr/>
          <p:nvPr userDrawn="1"/>
        </p:nvSpPr>
        <p:spPr>
          <a:xfrm>
            <a:off x="-8074" y="5972159"/>
            <a:ext cx="3366303" cy="659707"/>
          </a:xfrm>
          <a:custGeom>
            <a:avLst/>
            <a:gdLst>
              <a:gd name="connsiteX0" fmla="*/ 0 w 6897756"/>
              <a:gd name="connsiteY0" fmla="*/ 0 h 6897756"/>
              <a:gd name="connsiteX1" fmla="*/ 6897756 w 6897756"/>
              <a:gd name="connsiteY1" fmla="*/ 0 h 6897756"/>
              <a:gd name="connsiteX2" fmla="*/ 6897756 w 6897756"/>
              <a:gd name="connsiteY2" fmla="*/ 6897756 h 6897756"/>
              <a:gd name="connsiteX3" fmla="*/ 0 w 6897756"/>
              <a:gd name="connsiteY3" fmla="*/ 6897756 h 6897756"/>
              <a:gd name="connsiteX4" fmla="*/ 0 w 6897756"/>
              <a:gd name="connsiteY4" fmla="*/ 0 h 6897756"/>
              <a:gd name="connsiteX0" fmla="*/ 0 w 6897756"/>
              <a:gd name="connsiteY0" fmla="*/ 0 h 6897756"/>
              <a:gd name="connsiteX1" fmla="*/ 5752835 w 6897756"/>
              <a:gd name="connsiteY1" fmla="*/ 0 h 6897756"/>
              <a:gd name="connsiteX2" fmla="*/ 6897756 w 6897756"/>
              <a:gd name="connsiteY2" fmla="*/ 6897756 h 6897756"/>
              <a:gd name="connsiteX3" fmla="*/ 0 w 6897756"/>
              <a:gd name="connsiteY3" fmla="*/ 6897756 h 6897756"/>
              <a:gd name="connsiteX4" fmla="*/ 0 w 6897756"/>
              <a:gd name="connsiteY4" fmla="*/ 0 h 6897756"/>
              <a:gd name="connsiteX0" fmla="*/ 0 w 6636499"/>
              <a:gd name="connsiteY0" fmla="*/ 0 h 6905440"/>
              <a:gd name="connsiteX1" fmla="*/ 5752835 w 6636499"/>
              <a:gd name="connsiteY1" fmla="*/ 0 h 6905440"/>
              <a:gd name="connsiteX2" fmla="*/ 6636499 w 6636499"/>
              <a:gd name="connsiteY2" fmla="*/ 6905440 h 6905440"/>
              <a:gd name="connsiteX3" fmla="*/ 0 w 6636499"/>
              <a:gd name="connsiteY3" fmla="*/ 6897756 h 6905440"/>
              <a:gd name="connsiteX4" fmla="*/ 0 w 6636499"/>
              <a:gd name="connsiteY4" fmla="*/ 0 h 6905440"/>
              <a:gd name="connsiteX0" fmla="*/ 0 w 6774812"/>
              <a:gd name="connsiteY0" fmla="*/ 0 h 6897756"/>
              <a:gd name="connsiteX1" fmla="*/ 5752835 w 6774812"/>
              <a:gd name="connsiteY1" fmla="*/ 0 h 6897756"/>
              <a:gd name="connsiteX2" fmla="*/ 6774812 w 6774812"/>
              <a:gd name="connsiteY2" fmla="*/ 6897756 h 6897756"/>
              <a:gd name="connsiteX3" fmla="*/ 0 w 6774812"/>
              <a:gd name="connsiteY3" fmla="*/ 6897756 h 6897756"/>
              <a:gd name="connsiteX4" fmla="*/ 0 w 6774812"/>
              <a:gd name="connsiteY4" fmla="*/ 0 h 6897756"/>
              <a:gd name="connsiteX0" fmla="*/ 0 w 6774812"/>
              <a:gd name="connsiteY0" fmla="*/ 0 h 6897756"/>
              <a:gd name="connsiteX1" fmla="*/ 5783571 w 6774812"/>
              <a:gd name="connsiteY1" fmla="*/ 0 h 6897756"/>
              <a:gd name="connsiteX2" fmla="*/ 6774812 w 6774812"/>
              <a:gd name="connsiteY2" fmla="*/ 6897756 h 6897756"/>
              <a:gd name="connsiteX3" fmla="*/ 0 w 6774812"/>
              <a:gd name="connsiteY3" fmla="*/ 6897756 h 6897756"/>
              <a:gd name="connsiteX4" fmla="*/ 0 w 6774812"/>
              <a:gd name="connsiteY4" fmla="*/ 0 h 6897756"/>
              <a:gd name="connsiteX0" fmla="*/ 2614935 w 6774812"/>
              <a:gd name="connsiteY0" fmla="*/ 0 h 6897756"/>
              <a:gd name="connsiteX1" fmla="*/ 5783571 w 6774812"/>
              <a:gd name="connsiteY1" fmla="*/ 0 h 6897756"/>
              <a:gd name="connsiteX2" fmla="*/ 6774812 w 6774812"/>
              <a:gd name="connsiteY2" fmla="*/ 6897756 h 6897756"/>
              <a:gd name="connsiteX3" fmla="*/ 0 w 6774812"/>
              <a:gd name="connsiteY3" fmla="*/ 6897756 h 6897756"/>
              <a:gd name="connsiteX4" fmla="*/ 2614935 w 6774812"/>
              <a:gd name="connsiteY4" fmla="*/ 0 h 6897756"/>
              <a:gd name="connsiteX0" fmla="*/ 0 w 4159877"/>
              <a:gd name="connsiteY0" fmla="*/ 0 h 6943786"/>
              <a:gd name="connsiteX1" fmla="*/ 3168636 w 4159877"/>
              <a:gd name="connsiteY1" fmla="*/ 0 h 6943786"/>
              <a:gd name="connsiteX2" fmla="*/ 4159877 w 4159877"/>
              <a:gd name="connsiteY2" fmla="*/ 6897756 h 6943786"/>
              <a:gd name="connsiteX3" fmla="*/ 8276 w 4159877"/>
              <a:gd name="connsiteY3" fmla="*/ 6943786 h 6943786"/>
              <a:gd name="connsiteX4" fmla="*/ 0 w 4159877"/>
              <a:gd name="connsiteY4" fmla="*/ 0 h 6943786"/>
              <a:gd name="connsiteX0" fmla="*/ 1149489 w 5309366"/>
              <a:gd name="connsiteY0" fmla="*/ 0 h 6943786"/>
              <a:gd name="connsiteX1" fmla="*/ 4318125 w 5309366"/>
              <a:gd name="connsiteY1" fmla="*/ 0 h 6943786"/>
              <a:gd name="connsiteX2" fmla="*/ 5309366 w 5309366"/>
              <a:gd name="connsiteY2" fmla="*/ 6897756 h 6943786"/>
              <a:gd name="connsiteX3" fmla="*/ 4 w 5309366"/>
              <a:gd name="connsiteY3" fmla="*/ 6943786 h 6943786"/>
              <a:gd name="connsiteX4" fmla="*/ 1149489 w 5309366"/>
              <a:gd name="connsiteY4" fmla="*/ 0 h 6943786"/>
              <a:gd name="connsiteX0" fmla="*/ 0 w 5342808"/>
              <a:gd name="connsiteY0" fmla="*/ 66058 h 6943786"/>
              <a:gd name="connsiteX1" fmla="*/ 4351567 w 5342808"/>
              <a:gd name="connsiteY1" fmla="*/ 0 h 6943786"/>
              <a:gd name="connsiteX2" fmla="*/ 5342808 w 5342808"/>
              <a:gd name="connsiteY2" fmla="*/ 6897756 h 6943786"/>
              <a:gd name="connsiteX3" fmla="*/ 33446 w 5342808"/>
              <a:gd name="connsiteY3" fmla="*/ 6943786 h 6943786"/>
              <a:gd name="connsiteX4" fmla="*/ 0 w 5342808"/>
              <a:gd name="connsiteY4" fmla="*/ 66058 h 6943786"/>
              <a:gd name="connsiteX0" fmla="*/ 0 w 5342808"/>
              <a:gd name="connsiteY0" fmla="*/ 66058 h 7075912"/>
              <a:gd name="connsiteX1" fmla="*/ 4351567 w 5342808"/>
              <a:gd name="connsiteY1" fmla="*/ 0 h 7075912"/>
              <a:gd name="connsiteX2" fmla="*/ 5342808 w 5342808"/>
              <a:gd name="connsiteY2" fmla="*/ 6897756 h 7075912"/>
              <a:gd name="connsiteX3" fmla="*/ 20861 w 5342808"/>
              <a:gd name="connsiteY3" fmla="*/ 7075912 h 7075912"/>
              <a:gd name="connsiteX4" fmla="*/ 0 w 5342808"/>
              <a:gd name="connsiteY4" fmla="*/ 66058 h 7075912"/>
              <a:gd name="connsiteX0" fmla="*/ 1715784 w 7058592"/>
              <a:gd name="connsiteY0" fmla="*/ 66058 h 7208049"/>
              <a:gd name="connsiteX1" fmla="*/ 6067351 w 7058592"/>
              <a:gd name="connsiteY1" fmla="*/ 0 h 7208049"/>
              <a:gd name="connsiteX2" fmla="*/ 7058592 w 7058592"/>
              <a:gd name="connsiteY2" fmla="*/ 6897756 h 7208049"/>
              <a:gd name="connsiteX3" fmla="*/ 4 w 7058592"/>
              <a:gd name="connsiteY3" fmla="*/ 7208049 h 7208049"/>
              <a:gd name="connsiteX4" fmla="*/ 1715784 w 7058592"/>
              <a:gd name="connsiteY4" fmla="*/ 66058 h 7208049"/>
              <a:gd name="connsiteX0" fmla="*/ 0 w 7154955"/>
              <a:gd name="connsiteY0" fmla="*/ 462447 h 7208049"/>
              <a:gd name="connsiteX1" fmla="*/ 6163714 w 7154955"/>
              <a:gd name="connsiteY1" fmla="*/ 0 h 7208049"/>
              <a:gd name="connsiteX2" fmla="*/ 7154955 w 7154955"/>
              <a:gd name="connsiteY2" fmla="*/ 6897756 h 7208049"/>
              <a:gd name="connsiteX3" fmla="*/ 96367 w 7154955"/>
              <a:gd name="connsiteY3" fmla="*/ 7208049 h 7208049"/>
              <a:gd name="connsiteX4" fmla="*/ 0 w 7154955"/>
              <a:gd name="connsiteY4" fmla="*/ 462447 h 7208049"/>
              <a:gd name="connsiteX0" fmla="*/ 0 w 7154955"/>
              <a:gd name="connsiteY0" fmla="*/ 462447 h 7340175"/>
              <a:gd name="connsiteX1" fmla="*/ 6163714 w 7154955"/>
              <a:gd name="connsiteY1" fmla="*/ 0 h 7340175"/>
              <a:gd name="connsiteX2" fmla="*/ 7154955 w 7154955"/>
              <a:gd name="connsiteY2" fmla="*/ 6897756 h 7340175"/>
              <a:gd name="connsiteX3" fmla="*/ 20861 w 7154955"/>
              <a:gd name="connsiteY3" fmla="*/ 7340175 h 7340175"/>
              <a:gd name="connsiteX4" fmla="*/ 0 w 7154955"/>
              <a:gd name="connsiteY4" fmla="*/ 462447 h 7340175"/>
              <a:gd name="connsiteX0" fmla="*/ 0 w 7205291"/>
              <a:gd name="connsiteY0" fmla="*/ 198195 h 7340175"/>
              <a:gd name="connsiteX1" fmla="*/ 6214050 w 7205291"/>
              <a:gd name="connsiteY1" fmla="*/ 0 h 7340175"/>
              <a:gd name="connsiteX2" fmla="*/ 7205291 w 7205291"/>
              <a:gd name="connsiteY2" fmla="*/ 6897756 h 7340175"/>
              <a:gd name="connsiteX3" fmla="*/ 71197 w 7205291"/>
              <a:gd name="connsiteY3" fmla="*/ 7340175 h 7340175"/>
              <a:gd name="connsiteX4" fmla="*/ 0 w 7205291"/>
              <a:gd name="connsiteY4" fmla="*/ 198195 h 7340175"/>
              <a:gd name="connsiteX0" fmla="*/ 4802 w 7134587"/>
              <a:gd name="connsiteY0" fmla="*/ 198195 h 7340175"/>
              <a:gd name="connsiteX1" fmla="*/ 6143346 w 7134587"/>
              <a:gd name="connsiteY1" fmla="*/ 0 h 7340175"/>
              <a:gd name="connsiteX2" fmla="*/ 7134587 w 7134587"/>
              <a:gd name="connsiteY2" fmla="*/ 6897756 h 7340175"/>
              <a:gd name="connsiteX3" fmla="*/ 493 w 7134587"/>
              <a:gd name="connsiteY3" fmla="*/ 7340175 h 7340175"/>
              <a:gd name="connsiteX4" fmla="*/ 4802 w 7134587"/>
              <a:gd name="connsiteY4" fmla="*/ 198195 h 734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34587" h="7340175">
                <a:moveTo>
                  <a:pt x="4802" y="198195"/>
                </a:moveTo>
                <a:lnTo>
                  <a:pt x="6143346" y="0"/>
                </a:lnTo>
                <a:lnTo>
                  <a:pt x="7134587" y="6897756"/>
                </a:lnTo>
                <a:lnTo>
                  <a:pt x="493" y="7340175"/>
                </a:lnTo>
                <a:cubicBezTo>
                  <a:pt x="-2266" y="5025580"/>
                  <a:pt x="7561" y="2512790"/>
                  <a:pt x="4802" y="198195"/>
                </a:cubicBezTo>
                <a:close/>
              </a:path>
            </a:pathLst>
          </a:custGeom>
          <a:solidFill>
            <a:srgbClr val="7511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14"/>
          <p:cNvSpPr/>
          <p:nvPr userDrawn="1"/>
        </p:nvSpPr>
        <p:spPr>
          <a:xfrm rot="10800000">
            <a:off x="3199913" y="5957532"/>
            <a:ext cx="9025927" cy="619945"/>
          </a:xfrm>
          <a:custGeom>
            <a:avLst/>
            <a:gdLst>
              <a:gd name="connsiteX0" fmla="*/ 0 w 6897756"/>
              <a:gd name="connsiteY0" fmla="*/ 0 h 6897756"/>
              <a:gd name="connsiteX1" fmla="*/ 6897756 w 6897756"/>
              <a:gd name="connsiteY1" fmla="*/ 0 h 6897756"/>
              <a:gd name="connsiteX2" fmla="*/ 6897756 w 6897756"/>
              <a:gd name="connsiteY2" fmla="*/ 6897756 h 6897756"/>
              <a:gd name="connsiteX3" fmla="*/ 0 w 6897756"/>
              <a:gd name="connsiteY3" fmla="*/ 6897756 h 6897756"/>
              <a:gd name="connsiteX4" fmla="*/ 0 w 6897756"/>
              <a:gd name="connsiteY4" fmla="*/ 0 h 6897756"/>
              <a:gd name="connsiteX0" fmla="*/ 0 w 6897756"/>
              <a:gd name="connsiteY0" fmla="*/ 0 h 6897756"/>
              <a:gd name="connsiteX1" fmla="*/ 5752835 w 6897756"/>
              <a:gd name="connsiteY1" fmla="*/ 0 h 6897756"/>
              <a:gd name="connsiteX2" fmla="*/ 6897756 w 6897756"/>
              <a:gd name="connsiteY2" fmla="*/ 6897756 h 6897756"/>
              <a:gd name="connsiteX3" fmla="*/ 0 w 6897756"/>
              <a:gd name="connsiteY3" fmla="*/ 6897756 h 6897756"/>
              <a:gd name="connsiteX4" fmla="*/ 0 w 6897756"/>
              <a:gd name="connsiteY4" fmla="*/ 0 h 6897756"/>
              <a:gd name="connsiteX0" fmla="*/ 0 w 6636499"/>
              <a:gd name="connsiteY0" fmla="*/ 0 h 6905440"/>
              <a:gd name="connsiteX1" fmla="*/ 5752835 w 6636499"/>
              <a:gd name="connsiteY1" fmla="*/ 0 h 6905440"/>
              <a:gd name="connsiteX2" fmla="*/ 6636499 w 6636499"/>
              <a:gd name="connsiteY2" fmla="*/ 6905440 h 6905440"/>
              <a:gd name="connsiteX3" fmla="*/ 0 w 6636499"/>
              <a:gd name="connsiteY3" fmla="*/ 6897756 h 6905440"/>
              <a:gd name="connsiteX4" fmla="*/ 0 w 6636499"/>
              <a:gd name="connsiteY4" fmla="*/ 0 h 6905440"/>
              <a:gd name="connsiteX0" fmla="*/ 0 w 6774812"/>
              <a:gd name="connsiteY0" fmla="*/ 0 h 6897756"/>
              <a:gd name="connsiteX1" fmla="*/ 5752835 w 6774812"/>
              <a:gd name="connsiteY1" fmla="*/ 0 h 6897756"/>
              <a:gd name="connsiteX2" fmla="*/ 6774812 w 6774812"/>
              <a:gd name="connsiteY2" fmla="*/ 6897756 h 6897756"/>
              <a:gd name="connsiteX3" fmla="*/ 0 w 6774812"/>
              <a:gd name="connsiteY3" fmla="*/ 6897756 h 6897756"/>
              <a:gd name="connsiteX4" fmla="*/ 0 w 6774812"/>
              <a:gd name="connsiteY4" fmla="*/ 0 h 6897756"/>
              <a:gd name="connsiteX0" fmla="*/ 0 w 6774812"/>
              <a:gd name="connsiteY0" fmla="*/ 0 h 6897756"/>
              <a:gd name="connsiteX1" fmla="*/ 5783571 w 6774812"/>
              <a:gd name="connsiteY1" fmla="*/ 0 h 6897756"/>
              <a:gd name="connsiteX2" fmla="*/ 6774812 w 6774812"/>
              <a:gd name="connsiteY2" fmla="*/ 6897756 h 6897756"/>
              <a:gd name="connsiteX3" fmla="*/ 0 w 6774812"/>
              <a:gd name="connsiteY3" fmla="*/ 6897756 h 6897756"/>
              <a:gd name="connsiteX4" fmla="*/ 0 w 6774812"/>
              <a:gd name="connsiteY4" fmla="*/ 0 h 6897756"/>
              <a:gd name="connsiteX0" fmla="*/ 1712948 w 8487760"/>
              <a:gd name="connsiteY0" fmla="*/ 0 h 6897756"/>
              <a:gd name="connsiteX1" fmla="*/ 7496519 w 8487760"/>
              <a:gd name="connsiteY1" fmla="*/ 0 h 6897756"/>
              <a:gd name="connsiteX2" fmla="*/ 8487760 w 8487760"/>
              <a:gd name="connsiteY2" fmla="*/ 6897756 h 6897756"/>
              <a:gd name="connsiteX3" fmla="*/ 0 w 8487760"/>
              <a:gd name="connsiteY3" fmla="*/ 6897756 h 6897756"/>
              <a:gd name="connsiteX4" fmla="*/ 1712948 w 8487760"/>
              <a:gd name="connsiteY4" fmla="*/ 0 h 6897756"/>
              <a:gd name="connsiteX0" fmla="*/ 4137 w 8487760"/>
              <a:gd name="connsiteY0" fmla="*/ 0 h 6897756"/>
              <a:gd name="connsiteX1" fmla="*/ 7496519 w 8487760"/>
              <a:gd name="connsiteY1" fmla="*/ 0 h 6897756"/>
              <a:gd name="connsiteX2" fmla="*/ 8487760 w 8487760"/>
              <a:gd name="connsiteY2" fmla="*/ 6897756 h 6897756"/>
              <a:gd name="connsiteX3" fmla="*/ 0 w 8487760"/>
              <a:gd name="connsiteY3" fmla="*/ 6897756 h 6897756"/>
              <a:gd name="connsiteX4" fmla="*/ 4137 w 8487760"/>
              <a:gd name="connsiteY4" fmla="*/ 0 h 6897756"/>
              <a:gd name="connsiteX0" fmla="*/ 0 w 8508448"/>
              <a:gd name="connsiteY0" fmla="*/ 0 h 6897756"/>
              <a:gd name="connsiteX1" fmla="*/ 7517207 w 8508448"/>
              <a:gd name="connsiteY1" fmla="*/ 0 h 6897756"/>
              <a:gd name="connsiteX2" fmla="*/ 8508448 w 8508448"/>
              <a:gd name="connsiteY2" fmla="*/ 6897756 h 6897756"/>
              <a:gd name="connsiteX3" fmla="*/ 20688 w 8508448"/>
              <a:gd name="connsiteY3" fmla="*/ 6897756 h 6897756"/>
              <a:gd name="connsiteX4" fmla="*/ 0 w 8508448"/>
              <a:gd name="connsiteY4" fmla="*/ 0 h 6897756"/>
              <a:gd name="connsiteX0" fmla="*/ 4138 w 8512586"/>
              <a:gd name="connsiteY0" fmla="*/ 0 h 6897756"/>
              <a:gd name="connsiteX1" fmla="*/ 7521345 w 8512586"/>
              <a:gd name="connsiteY1" fmla="*/ 0 h 6897756"/>
              <a:gd name="connsiteX2" fmla="*/ 8512586 w 8512586"/>
              <a:gd name="connsiteY2" fmla="*/ 6897756 h 6897756"/>
              <a:gd name="connsiteX3" fmla="*/ 0 w 8512586"/>
              <a:gd name="connsiteY3" fmla="*/ 6851726 h 6897756"/>
              <a:gd name="connsiteX4" fmla="*/ 4138 w 8512586"/>
              <a:gd name="connsiteY4" fmla="*/ 0 h 6897756"/>
              <a:gd name="connsiteX0" fmla="*/ 4345744 w 12854192"/>
              <a:gd name="connsiteY0" fmla="*/ 0 h 6897756"/>
              <a:gd name="connsiteX1" fmla="*/ 11862951 w 12854192"/>
              <a:gd name="connsiteY1" fmla="*/ 0 h 6897756"/>
              <a:gd name="connsiteX2" fmla="*/ 12854192 w 12854192"/>
              <a:gd name="connsiteY2" fmla="*/ 6897756 h 6897756"/>
              <a:gd name="connsiteX3" fmla="*/ 0 w 12854192"/>
              <a:gd name="connsiteY3" fmla="*/ 6785657 h 6897756"/>
              <a:gd name="connsiteX4" fmla="*/ 4345744 w 12854192"/>
              <a:gd name="connsiteY4" fmla="*/ 0 h 6897756"/>
              <a:gd name="connsiteX0" fmla="*/ 268413 w 12854192"/>
              <a:gd name="connsiteY0" fmla="*/ 0 h 6897756"/>
              <a:gd name="connsiteX1" fmla="*/ 11862951 w 12854192"/>
              <a:gd name="connsiteY1" fmla="*/ 0 h 6897756"/>
              <a:gd name="connsiteX2" fmla="*/ 12854192 w 12854192"/>
              <a:gd name="connsiteY2" fmla="*/ 6897756 h 6897756"/>
              <a:gd name="connsiteX3" fmla="*/ 0 w 12854192"/>
              <a:gd name="connsiteY3" fmla="*/ 6785657 h 6897756"/>
              <a:gd name="connsiteX4" fmla="*/ 268413 w 12854192"/>
              <a:gd name="connsiteY4" fmla="*/ 0 h 6897756"/>
              <a:gd name="connsiteX0" fmla="*/ 0 w 19859538"/>
              <a:gd name="connsiteY0" fmla="*/ 0 h 6963825"/>
              <a:gd name="connsiteX1" fmla="*/ 18868297 w 19859538"/>
              <a:gd name="connsiteY1" fmla="*/ 66069 h 6963825"/>
              <a:gd name="connsiteX2" fmla="*/ 19859538 w 19859538"/>
              <a:gd name="connsiteY2" fmla="*/ 6963825 h 6963825"/>
              <a:gd name="connsiteX3" fmla="*/ 7005346 w 19859538"/>
              <a:gd name="connsiteY3" fmla="*/ 6851726 h 6963825"/>
              <a:gd name="connsiteX4" fmla="*/ 0 w 19859538"/>
              <a:gd name="connsiteY4" fmla="*/ 0 h 6963825"/>
              <a:gd name="connsiteX0" fmla="*/ 2 w 19859540"/>
              <a:gd name="connsiteY0" fmla="*/ 0 h 7380253"/>
              <a:gd name="connsiteX1" fmla="*/ 18868299 w 19859540"/>
              <a:gd name="connsiteY1" fmla="*/ 66069 h 7380253"/>
              <a:gd name="connsiteX2" fmla="*/ 19859540 w 19859540"/>
              <a:gd name="connsiteY2" fmla="*/ 6963825 h 7380253"/>
              <a:gd name="connsiteX3" fmla="*/ 536987 w 19859540"/>
              <a:gd name="connsiteY3" fmla="*/ 7380253 h 7380253"/>
              <a:gd name="connsiteX4" fmla="*/ 2 w 19859540"/>
              <a:gd name="connsiteY4" fmla="*/ 0 h 7380253"/>
              <a:gd name="connsiteX0" fmla="*/ 2 w 19859540"/>
              <a:gd name="connsiteY0" fmla="*/ 0 h 7049932"/>
              <a:gd name="connsiteX1" fmla="*/ 18868299 w 19859540"/>
              <a:gd name="connsiteY1" fmla="*/ 66069 h 7049932"/>
              <a:gd name="connsiteX2" fmla="*/ 19859540 w 19859540"/>
              <a:gd name="connsiteY2" fmla="*/ 6963825 h 7049932"/>
              <a:gd name="connsiteX3" fmla="*/ 499234 w 19859540"/>
              <a:gd name="connsiteY3" fmla="*/ 7049932 h 7049932"/>
              <a:gd name="connsiteX4" fmla="*/ 2 w 19859540"/>
              <a:gd name="connsiteY4" fmla="*/ 0 h 7049932"/>
              <a:gd name="connsiteX0" fmla="*/ 532685 w 20392223"/>
              <a:gd name="connsiteY0" fmla="*/ 0 h 6963825"/>
              <a:gd name="connsiteX1" fmla="*/ 19400982 w 20392223"/>
              <a:gd name="connsiteY1" fmla="*/ 66069 h 6963825"/>
              <a:gd name="connsiteX2" fmla="*/ 20392223 w 20392223"/>
              <a:gd name="connsiteY2" fmla="*/ 6963825 h 6963825"/>
              <a:gd name="connsiteX3" fmla="*/ 0 w 20392223"/>
              <a:gd name="connsiteY3" fmla="*/ 6785680 h 6963825"/>
              <a:gd name="connsiteX4" fmla="*/ 532685 w 20392223"/>
              <a:gd name="connsiteY4" fmla="*/ 0 h 6963825"/>
              <a:gd name="connsiteX0" fmla="*/ 1199656 w 21059194"/>
              <a:gd name="connsiteY0" fmla="*/ 0 h 6963825"/>
              <a:gd name="connsiteX1" fmla="*/ 20067953 w 21059194"/>
              <a:gd name="connsiteY1" fmla="*/ 66069 h 6963825"/>
              <a:gd name="connsiteX2" fmla="*/ 21059194 w 21059194"/>
              <a:gd name="connsiteY2" fmla="*/ 6963825 h 6963825"/>
              <a:gd name="connsiteX3" fmla="*/ 0 w 21059194"/>
              <a:gd name="connsiteY3" fmla="*/ 6785680 h 6963825"/>
              <a:gd name="connsiteX4" fmla="*/ 1199656 w 21059194"/>
              <a:gd name="connsiteY4" fmla="*/ 0 h 6963825"/>
              <a:gd name="connsiteX0" fmla="*/ 218075 w 21059194"/>
              <a:gd name="connsiteY0" fmla="*/ 0 h 7029894"/>
              <a:gd name="connsiteX1" fmla="*/ 20067953 w 21059194"/>
              <a:gd name="connsiteY1" fmla="*/ 132138 h 7029894"/>
              <a:gd name="connsiteX2" fmla="*/ 21059194 w 21059194"/>
              <a:gd name="connsiteY2" fmla="*/ 7029894 h 7029894"/>
              <a:gd name="connsiteX3" fmla="*/ 0 w 21059194"/>
              <a:gd name="connsiteY3" fmla="*/ 6851749 h 7029894"/>
              <a:gd name="connsiteX4" fmla="*/ 218075 w 21059194"/>
              <a:gd name="connsiteY4" fmla="*/ 0 h 7029894"/>
              <a:gd name="connsiteX0" fmla="*/ 29309 w 20870428"/>
              <a:gd name="connsiteY0" fmla="*/ 0 h 7029894"/>
              <a:gd name="connsiteX1" fmla="*/ 19879187 w 20870428"/>
              <a:gd name="connsiteY1" fmla="*/ 132138 h 7029894"/>
              <a:gd name="connsiteX2" fmla="*/ 20870428 w 20870428"/>
              <a:gd name="connsiteY2" fmla="*/ 7029894 h 7029894"/>
              <a:gd name="connsiteX3" fmla="*/ 0 w 20870428"/>
              <a:gd name="connsiteY3" fmla="*/ 6917806 h 7029894"/>
              <a:gd name="connsiteX4" fmla="*/ 29309 w 20870428"/>
              <a:gd name="connsiteY4" fmla="*/ 0 h 7029894"/>
              <a:gd name="connsiteX0" fmla="*/ 118 w 20841237"/>
              <a:gd name="connsiteY0" fmla="*/ 0 h 7029894"/>
              <a:gd name="connsiteX1" fmla="*/ 19849996 w 20841237"/>
              <a:gd name="connsiteY1" fmla="*/ 132138 h 7029894"/>
              <a:gd name="connsiteX2" fmla="*/ 20841237 w 20841237"/>
              <a:gd name="connsiteY2" fmla="*/ 7029894 h 7029894"/>
              <a:gd name="connsiteX3" fmla="*/ 8562 w 20841237"/>
              <a:gd name="connsiteY3" fmla="*/ 6851749 h 7029894"/>
              <a:gd name="connsiteX4" fmla="*/ 118 w 20841237"/>
              <a:gd name="connsiteY4" fmla="*/ 0 h 7029894"/>
              <a:gd name="connsiteX0" fmla="*/ 1 w 20841120"/>
              <a:gd name="connsiteY0" fmla="*/ 0 h 7029894"/>
              <a:gd name="connsiteX1" fmla="*/ 19849879 w 20841120"/>
              <a:gd name="connsiteY1" fmla="*/ 132138 h 7029894"/>
              <a:gd name="connsiteX2" fmla="*/ 20841120 w 20841120"/>
              <a:gd name="connsiteY2" fmla="*/ 7029894 h 7029894"/>
              <a:gd name="connsiteX3" fmla="*/ 1770254 w 20841120"/>
              <a:gd name="connsiteY3" fmla="*/ 6719623 h 7029894"/>
              <a:gd name="connsiteX4" fmla="*/ 1 w 20841120"/>
              <a:gd name="connsiteY4" fmla="*/ 0 h 7029894"/>
              <a:gd name="connsiteX0" fmla="*/ 23 w 19129670"/>
              <a:gd name="connsiteY0" fmla="*/ 0 h 6897768"/>
              <a:gd name="connsiteX1" fmla="*/ 18138429 w 19129670"/>
              <a:gd name="connsiteY1" fmla="*/ 12 h 6897768"/>
              <a:gd name="connsiteX2" fmla="*/ 19129670 w 19129670"/>
              <a:gd name="connsiteY2" fmla="*/ 6897768 h 6897768"/>
              <a:gd name="connsiteX3" fmla="*/ 58804 w 19129670"/>
              <a:gd name="connsiteY3" fmla="*/ 6587497 h 6897768"/>
              <a:gd name="connsiteX4" fmla="*/ 23 w 19129670"/>
              <a:gd name="connsiteY4" fmla="*/ 0 h 6897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29670" h="6897768">
                <a:moveTo>
                  <a:pt x="23" y="0"/>
                </a:moveTo>
                <a:lnTo>
                  <a:pt x="18138429" y="12"/>
                </a:lnTo>
                <a:lnTo>
                  <a:pt x="19129670" y="6897768"/>
                </a:lnTo>
                <a:lnTo>
                  <a:pt x="58804" y="6587497"/>
                </a:lnTo>
                <a:cubicBezTo>
                  <a:pt x="60183" y="4303588"/>
                  <a:pt x="-1356" y="2283909"/>
                  <a:pt x="23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345" y="6100829"/>
            <a:ext cx="1229499" cy="379534"/>
          </a:xfrm>
          <a:prstGeom prst="rect">
            <a:avLst/>
          </a:prstGeom>
        </p:spPr>
      </p:pic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239000" y="6113463"/>
            <a:ext cx="4114800" cy="365125"/>
          </a:xfrm>
        </p:spPr>
        <p:txBody>
          <a:bodyPr/>
          <a:lstStyle>
            <a:lvl1pPr algn="r"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smtClean="0"/>
              <a:t>Jackie Fox, Lecturer. Discipline of Occupational Therapy, NUI Galway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3789598" y="6094049"/>
            <a:ext cx="1089233" cy="365125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AA5C2E66-C10B-4F59-8D06-8C62B4C9B85C}" type="datetime1">
              <a:rPr lang="en-IE" smtClean="0"/>
              <a:t>16/09/2020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586987" cy="1325563"/>
          </a:xfrm>
        </p:spPr>
        <p:txBody>
          <a:bodyPr/>
          <a:lstStyle>
            <a:lvl1pPr>
              <a:defRPr b="0" i="0">
                <a:solidFill>
                  <a:srgbClr val="75114A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14"/>
          <p:cNvSpPr/>
          <p:nvPr userDrawn="1"/>
        </p:nvSpPr>
        <p:spPr>
          <a:xfrm>
            <a:off x="2887677" y="5972158"/>
            <a:ext cx="673170" cy="619944"/>
          </a:xfrm>
          <a:custGeom>
            <a:avLst/>
            <a:gdLst>
              <a:gd name="connsiteX0" fmla="*/ 0 w 6897756"/>
              <a:gd name="connsiteY0" fmla="*/ 0 h 6897756"/>
              <a:gd name="connsiteX1" fmla="*/ 6897756 w 6897756"/>
              <a:gd name="connsiteY1" fmla="*/ 0 h 6897756"/>
              <a:gd name="connsiteX2" fmla="*/ 6897756 w 6897756"/>
              <a:gd name="connsiteY2" fmla="*/ 6897756 h 6897756"/>
              <a:gd name="connsiteX3" fmla="*/ 0 w 6897756"/>
              <a:gd name="connsiteY3" fmla="*/ 6897756 h 6897756"/>
              <a:gd name="connsiteX4" fmla="*/ 0 w 6897756"/>
              <a:gd name="connsiteY4" fmla="*/ 0 h 6897756"/>
              <a:gd name="connsiteX0" fmla="*/ 0 w 6897756"/>
              <a:gd name="connsiteY0" fmla="*/ 0 h 6897756"/>
              <a:gd name="connsiteX1" fmla="*/ 5752835 w 6897756"/>
              <a:gd name="connsiteY1" fmla="*/ 0 h 6897756"/>
              <a:gd name="connsiteX2" fmla="*/ 6897756 w 6897756"/>
              <a:gd name="connsiteY2" fmla="*/ 6897756 h 6897756"/>
              <a:gd name="connsiteX3" fmla="*/ 0 w 6897756"/>
              <a:gd name="connsiteY3" fmla="*/ 6897756 h 6897756"/>
              <a:gd name="connsiteX4" fmla="*/ 0 w 6897756"/>
              <a:gd name="connsiteY4" fmla="*/ 0 h 6897756"/>
              <a:gd name="connsiteX0" fmla="*/ 0 w 6636499"/>
              <a:gd name="connsiteY0" fmla="*/ 0 h 6905440"/>
              <a:gd name="connsiteX1" fmla="*/ 5752835 w 6636499"/>
              <a:gd name="connsiteY1" fmla="*/ 0 h 6905440"/>
              <a:gd name="connsiteX2" fmla="*/ 6636499 w 6636499"/>
              <a:gd name="connsiteY2" fmla="*/ 6905440 h 6905440"/>
              <a:gd name="connsiteX3" fmla="*/ 0 w 6636499"/>
              <a:gd name="connsiteY3" fmla="*/ 6897756 h 6905440"/>
              <a:gd name="connsiteX4" fmla="*/ 0 w 6636499"/>
              <a:gd name="connsiteY4" fmla="*/ 0 h 6905440"/>
              <a:gd name="connsiteX0" fmla="*/ 0 w 6774812"/>
              <a:gd name="connsiteY0" fmla="*/ 0 h 6897756"/>
              <a:gd name="connsiteX1" fmla="*/ 5752835 w 6774812"/>
              <a:gd name="connsiteY1" fmla="*/ 0 h 6897756"/>
              <a:gd name="connsiteX2" fmla="*/ 6774812 w 6774812"/>
              <a:gd name="connsiteY2" fmla="*/ 6897756 h 6897756"/>
              <a:gd name="connsiteX3" fmla="*/ 0 w 6774812"/>
              <a:gd name="connsiteY3" fmla="*/ 6897756 h 6897756"/>
              <a:gd name="connsiteX4" fmla="*/ 0 w 6774812"/>
              <a:gd name="connsiteY4" fmla="*/ 0 h 6897756"/>
              <a:gd name="connsiteX0" fmla="*/ 0 w 6774812"/>
              <a:gd name="connsiteY0" fmla="*/ 0 h 6897756"/>
              <a:gd name="connsiteX1" fmla="*/ 5783571 w 6774812"/>
              <a:gd name="connsiteY1" fmla="*/ 0 h 6897756"/>
              <a:gd name="connsiteX2" fmla="*/ 6774812 w 6774812"/>
              <a:gd name="connsiteY2" fmla="*/ 6897756 h 6897756"/>
              <a:gd name="connsiteX3" fmla="*/ 0 w 6774812"/>
              <a:gd name="connsiteY3" fmla="*/ 6897756 h 6897756"/>
              <a:gd name="connsiteX4" fmla="*/ 0 w 6774812"/>
              <a:gd name="connsiteY4" fmla="*/ 0 h 6897756"/>
              <a:gd name="connsiteX0" fmla="*/ 5348087 w 6774812"/>
              <a:gd name="connsiteY0" fmla="*/ 0 h 6897756"/>
              <a:gd name="connsiteX1" fmla="*/ 5783571 w 6774812"/>
              <a:gd name="connsiteY1" fmla="*/ 0 h 6897756"/>
              <a:gd name="connsiteX2" fmla="*/ 6774812 w 6774812"/>
              <a:gd name="connsiteY2" fmla="*/ 6897756 h 6897756"/>
              <a:gd name="connsiteX3" fmla="*/ 0 w 6774812"/>
              <a:gd name="connsiteY3" fmla="*/ 6897756 h 6897756"/>
              <a:gd name="connsiteX4" fmla="*/ 5348087 w 6774812"/>
              <a:gd name="connsiteY4" fmla="*/ 0 h 6897756"/>
              <a:gd name="connsiteX0" fmla="*/ 0 w 1426725"/>
              <a:gd name="connsiteY0" fmla="*/ 0 h 6897756"/>
              <a:gd name="connsiteX1" fmla="*/ 435484 w 1426725"/>
              <a:gd name="connsiteY1" fmla="*/ 0 h 6897756"/>
              <a:gd name="connsiteX2" fmla="*/ 1426725 w 1426725"/>
              <a:gd name="connsiteY2" fmla="*/ 6897756 h 6897756"/>
              <a:gd name="connsiteX3" fmla="*/ 998924 w 1426725"/>
              <a:gd name="connsiteY3" fmla="*/ 6890072 h 6897756"/>
              <a:gd name="connsiteX4" fmla="*/ 0 w 1426725"/>
              <a:gd name="connsiteY4" fmla="*/ 0 h 6897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6725" h="6897756">
                <a:moveTo>
                  <a:pt x="0" y="0"/>
                </a:moveTo>
                <a:lnTo>
                  <a:pt x="435484" y="0"/>
                </a:lnTo>
                <a:lnTo>
                  <a:pt x="1426725" y="6897756"/>
                </a:lnTo>
                <a:lnTo>
                  <a:pt x="998924" y="6890072"/>
                </a:lnTo>
                <a:lnTo>
                  <a:pt x="0" y="0"/>
                </a:lnTo>
                <a:close/>
              </a:path>
            </a:pathLst>
          </a:custGeom>
          <a:solidFill>
            <a:srgbClr val="D9C4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14"/>
          <p:cNvSpPr/>
          <p:nvPr userDrawn="1"/>
        </p:nvSpPr>
        <p:spPr>
          <a:xfrm>
            <a:off x="-8074" y="5972159"/>
            <a:ext cx="3366303" cy="659707"/>
          </a:xfrm>
          <a:custGeom>
            <a:avLst/>
            <a:gdLst>
              <a:gd name="connsiteX0" fmla="*/ 0 w 6897756"/>
              <a:gd name="connsiteY0" fmla="*/ 0 h 6897756"/>
              <a:gd name="connsiteX1" fmla="*/ 6897756 w 6897756"/>
              <a:gd name="connsiteY1" fmla="*/ 0 h 6897756"/>
              <a:gd name="connsiteX2" fmla="*/ 6897756 w 6897756"/>
              <a:gd name="connsiteY2" fmla="*/ 6897756 h 6897756"/>
              <a:gd name="connsiteX3" fmla="*/ 0 w 6897756"/>
              <a:gd name="connsiteY3" fmla="*/ 6897756 h 6897756"/>
              <a:gd name="connsiteX4" fmla="*/ 0 w 6897756"/>
              <a:gd name="connsiteY4" fmla="*/ 0 h 6897756"/>
              <a:gd name="connsiteX0" fmla="*/ 0 w 6897756"/>
              <a:gd name="connsiteY0" fmla="*/ 0 h 6897756"/>
              <a:gd name="connsiteX1" fmla="*/ 5752835 w 6897756"/>
              <a:gd name="connsiteY1" fmla="*/ 0 h 6897756"/>
              <a:gd name="connsiteX2" fmla="*/ 6897756 w 6897756"/>
              <a:gd name="connsiteY2" fmla="*/ 6897756 h 6897756"/>
              <a:gd name="connsiteX3" fmla="*/ 0 w 6897756"/>
              <a:gd name="connsiteY3" fmla="*/ 6897756 h 6897756"/>
              <a:gd name="connsiteX4" fmla="*/ 0 w 6897756"/>
              <a:gd name="connsiteY4" fmla="*/ 0 h 6897756"/>
              <a:gd name="connsiteX0" fmla="*/ 0 w 6636499"/>
              <a:gd name="connsiteY0" fmla="*/ 0 h 6905440"/>
              <a:gd name="connsiteX1" fmla="*/ 5752835 w 6636499"/>
              <a:gd name="connsiteY1" fmla="*/ 0 h 6905440"/>
              <a:gd name="connsiteX2" fmla="*/ 6636499 w 6636499"/>
              <a:gd name="connsiteY2" fmla="*/ 6905440 h 6905440"/>
              <a:gd name="connsiteX3" fmla="*/ 0 w 6636499"/>
              <a:gd name="connsiteY3" fmla="*/ 6897756 h 6905440"/>
              <a:gd name="connsiteX4" fmla="*/ 0 w 6636499"/>
              <a:gd name="connsiteY4" fmla="*/ 0 h 6905440"/>
              <a:gd name="connsiteX0" fmla="*/ 0 w 6774812"/>
              <a:gd name="connsiteY0" fmla="*/ 0 h 6897756"/>
              <a:gd name="connsiteX1" fmla="*/ 5752835 w 6774812"/>
              <a:gd name="connsiteY1" fmla="*/ 0 h 6897756"/>
              <a:gd name="connsiteX2" fmla="*/ 6774812 w 6774812"/>
              <a:gd name="connsiteY2" fmla="*/ 6897756 h 6897756"/>
              <a:gd name="connsiteX3" fmla="*/ 0 w 6774812"/>
              <a:gd name="connsiteY3" fmla="*/ 6897756 h 6897756"/>
              <a:gd name="connsiteX4" fmla="*/ 0 w 6774812"/>
              <a:gd name="connsiteY4" fmla="*/ 0 h 6897756"/>
              <a:gd name="connsiteX0" fmla="*/ 0 w 6774812"/>
              <a:gd name="connsiteY0" fmla="*/ 0 h 6897756"/>
              <a:gd name="connsiteX1" fmla="*/ 5783571 w 6774812"/>
              <a:gd name="connsiteY1" fmla="*/ 0 h 6897756"/>
              <a:gd name="connsiteX2" fmla="*/ 6774812 w 6774812"/>
              <a:gd name="connsiteY2" fmla="*/ 6897756 h 6897756"/>
              <a:gd name="connsiteX3" fmla="*/ 0 w 6774812"/>
              <a:gd name="connsiteY3" fmla="*/ 6897756 h 6897756"/>
              <a:gd name="connsiteX4" fmla="*/ 0 w 6774812"/>
              <a:gd name="connsiteY4" fmla="*/ 0 h 6897756"/>
              <a:gd name="connsiteX0" fmla="*/ 2614935 w 6774812"/>
              <a:gd name="connsiteY0" fmla="*/ 0 h 6897756"/>
              <a:gd name="connsiteX1" fmla="*/ 5783571 w 6774812"/>
              <a:gd name="connsiteY1" fmla="*/ 0 h 6897756"/>
              <a:gd name="connsiteX2" fmla="*/ 6774812 w 6774812"/>
              <a:gd name="connsiteY2" fmla="*/ 6897756 h 6897756"/>
              <a:gd name="connsiteX3" fmla="*/ 0 w 6774812"/>
              <a:gd name="connsiteY3" fmla="*/ 6897756 h 6897756"/>
              <a:gd name="connsiteX4" fmla="*/ 2614935 w 6774812"/>
              <a:gd name="connsiteY4" fmla="*/ 0 h 6897756"/>
              <a:gd name="connsiteX0" fmla="*/ 0 w 4159877"/>
              <a:gd name="connsiteY0" fmla="*/ 0 h 6943786"/>
              <a:gd name="connsiteX1" fmla="*/ 3168636 w 4159877"/>
              <a:gd name="connsiteY1" fmla="*/ 0 h 6943786"/>
              <a:gd name="connsiteX2" fmla="*/ 4159877 w 4159877"/>
              <a:gd name="connsiteY2" fmla="*/ 6897756 h 6943786"/>
              <a:gd name="connsiteX3" fmla="*/ 8276 w 4159877"/>
              <a:gd name="connsiteY3" fmla="*/ 6943786 h 6943786"/>
              <a:gd name="connsiteX4" fmla="*/ 0 w 4159877"/>
              <a:gd name="connsiteY4" fmla="*/ 0 h 6943786"/>
              <a:gd name="connsiteX0" fmla="*/ 1149489 w 5309366"/>
              <a:gd name="connsiteY0" fmla="*/ 0 h 6943786"/>
              <a:gd name="connsiteX1" fmla="*/ 4318125 w 5309366"/>
              <a:gd name="connsiteY1" fmla="*/ 0 h 6943786"/>
              <a:gd name="connsiteX2" fmla="*/ 5309366 w 5309366"/>
              <a:gd name="connsiteY2" fmla="*/ 6897756 h 6943786"/>
              <a:gd name="connsiteX3" fmla="*/ 4 w 5309366"/>
              <a:gd name="connsiteY3" fmla="*/ 6943786 h 6943786"/>
              <a:gd name="connsiteX4" fmla="*/ 1149489 w 5309366"/>
              <a:gd name="connsiteY4" fmla="*/ 0 h 6943786"/>
              <a:gd name="connsiteX0" fmla="*/ 0 w 5342808"/>
              <a:gd name="connsiteY0" fmla="*/ 66058 h 6943786"/>
              <a:gd name="connsiteX1" fmla="*/ 4351567 w 5342808"/>
              <a:gd name="connsiteY1" fmla="*/ 0 h 6943786"/>
              <a:gd name="connsiteX2" fmla="*/ 5342808 w 5342808"/>
              <a:gd name="connsiteY2" fmla="*/ 6897756 h 6943786"/>
              <a:gd name="connsiteX3" fmla="*/ 33446 w 5342808"/>
              <a:gd name="connsiteY3" fmla="*/ 6943786 h 6943786"/>
              <a:gd name="connsiteX4" fmla="*/ 0 w 5342808"/>
              <a:gd name="connsiteY4" fmla="*/ 66058 h 6943786"/>
              <a:gd name="connsiteX0" fmla="*/ 0 w 5342808"/>
              <a:gd name="connsiteY0" fmla="*/ 66058 h 7075912"/>
              <a:gd name="connsiteX1" fmla="*/ 4351567 w 5342808"/>
              <a:gd name="connsiteY1" fmla="*/ 0 h 7075912"/>
              <a:gd name="connsiteX2" fmla="*/ 5342808 w 5342808"/>
              <a:gd name="connsiteY2" fmla="*/ 6897756 h 7075912"/>
              <a:gd name="connsiteX3" fmla="*/ 20861 w 5342808"/>
              <a:gd name="connsiteY3" fmla="*/ 7075912 h 7075912"/>
              <a:gd name="connsiteX4" fmla="*/ 0 w 5342808"/>
              <a:gd name="connsiteY4" fmla="*/ 66058 h 7075912"/>
              <a:gd name="connsiteX0" fmla="*/ 1715784 w 7058592"/>
              <a:gd name="connsiteY0" fmla="*/ 66058 h 7208049"/>
              <a:gd name="connsiteX1" fmla="*/ 6067351 w 7058592"/>
              <a:gd name="connsiteY1" fmla="*/ 0 h 7208049"/>
              <a:gd name="connsiteX2" fmla="*/ 7058592 w 7058592"/>
              <a:gd name="connsiteY2" fmla="*/ 6897756 h 7208049"/>
              <a:gd name="connsiteX3" fmla="*/ 4 w 7058592"/>
              <a:gd name="connsiteY3" fmla="*/ 7208049 h 7208049"/>
              <a:gd name="connsiteX4" fmla="*/ 1715784 w 7058592"/>
              <a:gd name="connsiteY4" fmla="*/ 66058 h 7208049"/>
              <a:gd name="connsiteX0" fmla="*/ 0 w 7154955"/>
              <a:gd name="connsiteY0" fmla="*/ 462447 h 7208049"/>
              <a:gd name="connsiteX1" fmla="*/ 6163714 w 7154955"/>
              <a:gd name="connsiteY1" fmla="*/ 0 h 7208049"/>
              <a:gd name="connsiteX2" fmla="*/ 7154955 w 7154955"/>
              <a:gd name="connsiteY2" fmla="*/ 6897756 h 7208049"/>
              <a:gd name="connsiteX3" fmla="*/ 96367 w 7154955"/>
              <a:gd name="connsiteY3" fmla="*/ 7208049 h 7208049"/>
              <a:gd name="connsiteX4" fmla="*/ 0 w 7154955"/>
              <a:gd name="connsiteY4" fmla="*/ 462447 h 7208049"/>
              <a:gd name="connsiteX0" fmla="*/ 0 w 7154955"/>
              <a:gd name="connsiteY0" fmla="*/ 462447 h 7340175"/>
              <a:gd name="connsiteX1" fmla="*/ 6163714 w 7154955"/>
              <a:gd name="connsiteY1" fmla="*/ 0 h 7340175"/>
              <a:gd name="connsiteX2" fmla="*/ 7154955 w 7154955"/>
              <a:gd name="connsiteY2" fmla="*/ 6897756 h 7340175"/>
              <a:gd name="connsiteX3" fmla="*/ 20861 w 7154955"/>
              <a:gd name="connsiteY3" fmla="*/ 7340175 h 7340175"/>
              <a:gd name="connsiteX4" fmla="*/ 0 w 7154955"/>
              <a:gd name="connsiteY4" fmla="*/ 462447 h 7340175"/>
              <a:gd name="connsiteX0" fmla="*/ 0 w 7205291"/>
              <a:gd name="connsiteY0" fmla="*/ 198195 h 7340175"/>
              <a:gd name="connsiteX1" fmla="*/ 6214050 w 7205291"/>
              <a:gd name="connsiteY1" fmla="*/ 0 h 7340175"/>
              <a:gd name="connsiteX2" fmla="*/ 7205291 w 7205291"/>
              <a:gd name="connsiteY2" fmla="*/ 6897756 h 7340175"/>
              <a:gd name="connsiteX3" fmla="*/ 71197 w 7205291"/>
              <a:gd name="connsiteY3" fmla="*/ 7340175 h 7340175"/>
              <a:gd name="connsiteX4" fmla="*/ 0 w 7205291"/>
              <a:gd name="connsiteY4" fmla="*/ 198195 h 7340175"/>
              <a:gd name="connsiteX0" fmla="*/ 4802 w 7134587"/>
              <a:gd name="connsiteY0" fmla="*/ 198195 h 7340175"/>
              <a:gd name="connsiteX1" fmla="*/ 6143346 w 7134587"/>
              <a:gd name="connsiteY1" fmla="*/ 0 h 7340175"/>
              <a:gd name="connsiteX2" fmla="*/ 7134587 w 7134587"/>
              <a:gd name="connsiteY2" fmla="*/ 6897756 h 7340175"/>
              <a:gd name="connsiteX3" fmla="*/ 493 w 7134587"/>
              <a:gd name="connsiteY3" fmla="*/ 7340175 h 7340175"/>
              <a:gd name="connsiteX4" fmla="*/ 4802 w 7134587"/>
              <a:gd name="connsiteY4" fmla="*/ 198195 h 734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34587" h="7340175">
                <a:moveTo>
                  <a:pt x="4802" y="198195"/>
                </a:moveTo>
                <a:lnTo>
                  <a:pt x="6143346" y="0"/>
                </a:lnTo>
                <a:lnTo>
                  <a:pt x="7134587" y="6897756"/>
                </a:lnTo>
                <a:lnTo>
                  <a:pt x="493" y="7340175"/>
                </a:lnTo>
                <a:cubicBezTo>
                  <a:pt x="-2266" y="5025580"/>
                  <a:pt x="7561" y="2512790"/>
                  <a:pt x="4802" y="198195"/>
                </a:cubicBezTo>
                <a:close/>
              </a:path>
            </a:pathLst>
          </a:custGeom>
          <a:solidFill>
            <a:srgbClr val="7511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14"/>
          <p:cNvSpPr/>
          <p:nvPr userDrawn="1"/>
        </p:nvSpPr>
        <p:spPr>
          <a:xfrm rot="10800000">
            <a:off x="3199913" y="5957532"/>
            <a:ext cx="9025927" cy="619945"/>
          </a:xfrm>
          <a:custGeom>
            <a:avLst/>
            <a:gdLst>
              <a:gd name="connsiteX0" fmla="*/ 0 w 6897756"/>
              <a:gd name="connsiteY0" fmla="*/ 0 h 6897756"/>
              <a:gd name="connsiteX1" fmla="*/ 6897756 w 6897756"/>
              <a:gd name="connsiteY1" fmla="*/ 0 h 6897756"/>
              <a:gd name="connsiteX2" fmla="*/ 6897756 w 6897756"/>
              <a:gd name="connsiteY2" fmla="*/ 6897756 h 6897756"/>
              <a:gd name="connsiteX3" fmla="*/ 0 w 6897756"/>
              <a:gd name="connsiteY3" fmla="*/ 6897756 h 6897756"/>
              <a:gd name="connsiteX4" fmla="*/ 0 w 6897756"/>
              <a:gd name="connsiteY4" fmla="*/ 0 h 6897756"/>
              <a:gd name="connsiteX0" fmla="*/ 0 w 6897756"/>
              <a:gd name="connsiteY0" fmla="*/ 0 h 6897756"/>
              <a:gd name="connsiteX1" fmla="*/ 5752835 w 6897756"/>
              <a:gd name="connsiteY1" fmla="*/ 0 h 6897756"/>
              <a:gd name="connsiteX2" fmla="*/ 6897756 w 6897756"/>
              <a:gd name="connsiteY2" fmla="*/ 6897756 h 6897756"/>
              <a:gd name="connsiteX3" fmla="*/ 0 w 6897756"/>
              <a:gd name="connsiteY3" fmla="*/ 6897756 h 6897756"/>
              <a:gd name="connsiteX4" fmla="*/ 0 w 6897756"/>
              <a:gd name="connsiteY4" fmla="*/ 0 h 6897756"/>
              <a:gd name="connsiteX0" fmla="*/ 0 w 6636499"/>
              <a:gd name="connsiteY0" fmla="*/ 0 h 6905440"/>
              <a:gd name="connsiteX1" fmla="*/ 5752835 w 6636499"/>
              <a:gd name="connsiteY1" fmla="*/ 0 h 6905440"/>
              <a:gd name="connsiteX2" fmla="*/ 6636499 w 6636499"/>
              <a:gd name="connsiteY2" fmla="*/ 6905440 h 6905440"/>
              <a:gd name="connsiteX3" fmla="*/ 0 w 6636499"/>
              <a:gd name="connsiteY3" fmla="*/ 6897756 h 6905440"/>
              <a:gd name="connsiteX4" fmla="*/ 0 w 6636499"/>
              <a:gd name="connsiteY4" fmla="*/ 0 h 6905440"/>
              <a:gd name="connsiteX0" fmla="*/ 0 w 6774812"/>
              <a:gd name="connsiteY0" fmla="*/ 0 h 6897756"/>
              <a:gd name="connsiteX1" fmla="*/ 5752835 w 6774812"/>
              <a:gd name="connsiteY1" fmla="*/ 0 h 6897756"/>
              <a:gd name="connsiteX2" fmla="*/ 6774812 w 6774812"/>
              <a:gd name="connsiteY2" fmla="*/ 6897756 h 6897756"/>
              <a:gd name="connsiteX3" fmla="*/ 0 w 6774812"/>
              <a:gd name="connsiteY3" fmla="*/ 6897756 h 6897756"/>
              <a:gd name="connsiteX4" fmla="*/ 0 w 6774812"/>
              <a:gd name="connsiteY4" fmla="*/ 0 h 6897756"/>
              <a:gd name="connsiteX0" fmla="*/ 0 w 6774812"/>
              <a:gd name="connsiteY0" fmla="*/ 0 h 6897756"/>
              <a:gd name="connsiteX1" fmla="*/ 5783571 w 6774812"/>
              <a:gd name="connsiteY1" fmla="*/ 0 h 6897756"/>
              <a:gd name="connsiteX2" fmla="*/ 6774812 w 6774812"/>
              <a:gd name="connsiteY2" fmla="*/ 6897756 h 6897756"/>
              <a:gd name="connsiteX3" fmla="*/ 0 w 6774812"/>
              <a:gd name="connsiteY3" fmla="*/ 6897756 h 6897756"/>
              <a:gd name="connsiteX4" fmla="*/ 0 w 6774812"/>
              <a:gd name="connsiteY4" fmla="*/ 0 h 6897756"/>
              <a:gd name="connsiteX0" fmla="*/ 1712948 w 8487760"/>
              <a:gd name="connsiteY0" fmla="*/ 0 h 6897756"/>
              <a:gd name="connsiteX1" fmla="*/ 7496519 w 8487760"/>
              <a:gd name="connsiteY1" fmla="*/ 0 h 6897756"/>
              <a:gd name="connsiteX2" fmla="*/ 8487760 w 8487760"/>
              <a:gd name="connsiteY2" fmla="*/ 6897756 h 6897756"/>
              <a:gd name="connsiteX3" fmla="*/ 0 w 8487760"/>
              <a:gd name="connsiteY3" fmla="*/ 6897756 h 6897756"/>
              <a:gd name="connsiteX4" fmla="*/ 1712948 w 8487760"/>
              <a:gd name="connsiteY4" fmla="*/ 0 h 6897756"/>
              <a:gd name="connsiteX0" fmla="*/ 4137 w 8487760"/>
              <a:gd name="connsiteY0" fmla="*/ 0 h 6897756"/>
              <a:gd name="connsiteX1" fmla="*/ 7496519 w 8487760"/>
              <a:gd name="connsiteY1" fmla="*/ 0 h 6897756"/>
              <a:gd name="connsiteX2" fmla="*/ 8487760 w 8487760"/>
              <a:gd name="connsiteY2" fmla="*/ 6897756 h 6897756"/>
              <a:gd name="connsiteX3" fmla="*/ 0 w 8487760"/>
              <a:gd name="connsiteY3" fmla="*/ 6897756 h 6897756"/>
              <a:gd name="connsiteX4" fmla="*/ 4137 w 8487760"/>
              <a:gd name="connsiteY4" fmla="*/ 0 h 6897756"/>
              <a:gd name="connsiteX0" fmla="*/ 0 w 8508448"/>
              <a:gd name="connsiteY0" fmla="*/ 0 h 6897756"/>
              <a:gd name="connsiteX1" fmla="*/ 7517207 w 8508448"/>
              <a:gd name="connsiteY1" fmla="*/ 0 h 6897756"/>
              <a:gd name="connsiteX2" fmla="*/ 8508448 w 8508448"/>
              <a:gd name="connsiteY2" fmla="*/ 6897756 h 6897756"/>
              <a:gd name="connsiteX3" fmla="*/ 20688 w 8508448"/>
              <a:gd name="connsiteY3" fmla="*/ 6897756 h 6897756"/>
              <a:gd name="connsiteX4" fmla="*/ 0 w 8508448"/>
              <a:gd name="connsiteY4" fmla="*/ 0 h 6897756"/>
              <a:gd name="connsiteX0" fmla="*/ 4138 w 8512586"/>
              <a:gd name="connsiteY0" fmla="*/ 0 h 6897756"/>
              <a:gd name="connsiteX1" fmla="*/ 7521345 w 8512586"/>
              <a:gd name="connsiteY1" fmla="*/ 0 h 6897756"/>
              <a:gd name="connsiteX2" fmla="*/ 8512586 w 8512586"/>
              <a:gd name="connsiteY2" fmla="*/ 6897756 h 6897756"/>
              <a:gd name="connsiteX3" fmla="*/ 0 w 8512586"/>
              <a:gd name="connsiteY3" fmla="*/ 6851726 h 6897756"/>
              <a:gd name="connsiteX4" fmla="*/ 4138 w 8512586"/>
              <a:gd name="connsiteY4" fmla="*/ 0 h 6897756"/>
              <a:gd name="connsiteX0" fmla="*/ 4345744 w 12854192"/>
              <a:gd name="connsiteY0" fmla="*/ 0 h 6897756"/>
              <a:gd name="connsiteX1" fmla="*/ 11862951 w 12854192"/>
              <a:gd name="connsiteY1" fmla="*/ 0 h 6897756"/>
              <a:gd name="connsiteX2" fmla="*/ 12854192 w 12854192"/>
              <a:gd name="connsiteY2" fmla="*/ 6897756 h 6897756"/>
              <a:gd name="connsiteX3" fmla="*/ 0 w 12854192"/>
              <a:gd name="connsiteY3" fmla="*/ 6785657 h 6897756"/>
              <a:gd name="connsiteX4" fmla="*/ 4345744 w 12854192"/>
              <a:gd name="connsiteY4" fmla="*/ 0 h 6897756"/>
              <a:gd name="connsiteX0" fmla="*/ 268413 w 12854192"/>
              <a:gd name="connsiteY0" fmla="*/ 0 h 6897756"/>
              <a:gd name="connsiteX1" fmla="*/ 11862951 w 12854192"/>
              <a:gd name="connsiteY1" fmla="*/ 0 h 6897756"/>
              <a:gd name="connsiteX2" fmla="*/ 12854192 w 12854192"/>
              <a:gd name="connsiteY2" fmla="*/ 6897756 h 6897756"/>
              <a:gd name="connsiteX3" fmla="*/ 0 w 12854192"/>
              <a:gd name="connsiteY3" fmla="*/ 6785657 h 6897756"/>
              <a:gd name="connsiteX4" fmla="*/ 268413 w 12854192"/>
              <a:gd name="connsiteY4" fmla="*/ 0 h 6897756"/>
              <a:gd name="connsiteX0" fmla="*/ 0 w 19859538"/>
              <a:gd name="connsiteY0" fmla="*/ 0 h 6963825"/>
              <a:gd name="connsiteX1" fmla="*/ 18868297 w 19859538"/>
              <a:gd name="connsiteY1" fmla="*/ 66069 h 6963825"/>
              <a:gd name="connsiteX2" fmla="*/ 19859538 w 19859538"/>
              <a:gd name="connsiteY2" fmla="*/ 6963825 h 6963825"/>
              <a:gd name="connsiteX3" fmla="*/ 7005346 w 19859538"/>
              <a:gd name="connsiteY3" fmla="*/ 6851726 h 6963825"/>
              <a:gd name="connsiteX4" fmla="*/ 0 w 19859538"/>
              <a:gd name="connsiteY4" fmla="*/ 0 h 6963825"/>
              <a:gd name="connsiteX0" fmla="*/ 2 w 19859540"/>
              <a:gd name="connsiteY0" fmla="*/ 0 h 7380253"/>
              <a:gd name="connsiteX1" fmla="*/ 18868299 w 19859540"/>
              <a:gd name="connsiteY1" fmla="*/ 66069 h 7380253"/>
              <a:gd name="connsiteX2" fmla="*/ 19859540 w 19859540"/>
              <a:gd name="connsiteY2" fmla="*/ 6963825 h 7380253"/>
              <a:gd name="connsiteX3" fmla="*/ 536987 w 19859540"/>
              <a:gd name="connsiteY3" fmla="*/ 7380253 h 7380253"/>
              <a:gd name="connsiteX4" fmla="*/ 2 w 19859540"/>
              <a:gd name="connsiteY4" fmla="*/ 0 h 7380253"/>
              <a:gd name="connsiteX0" fmla="*/ 2 w 19859540"/>
              <a:gd name="connsiteY0" fmla="*/ 0 h 7049932"/>
              <a:gd name="connsiteX1" fmla="*/ 18868299 w 19859540"/>
              <a:gd name="connsiteY1" fmla="*/ 66069 h 7049932"/>
              <a:gd name="connsiteX2" fmla="*/ 19859540 w 19859540"/>
              <a:gd name="connsiteY2" fmla="*/ 6963825 h 7049932"/>
              <a:gd name="connsiteX3" fmla="*/ 499234 w 19859540"/>
              <a:gd name="connsiteY3" fmla="*/ 7049932 h 7049932"/>
              <a:gd name="connsiteX4" fmla="*/ 2 w 19859540"/>
              <a:gd name="connsiteY4" fmla="*/ 0 h 7049932"/>
              <a:gd name="connsiteX0" fmla="*/ 532685 w 20392223"/>
              <a:gd name="connsiteY0" fmla="*/ 0 h 6963825"/>
              <a:gd name="connsiteX1" fmla="*/ 19400982 w 20392223"/>
              <a:gd name="connsiteY1" fmla="*/ 66069 h 6963825"/>
              <a:gd name="connsiteX2" fmla="*/ 20392223 w 20392223"/>
              <a:gd name="connsiteY2" fmla="*/ 6963825 h 6963825"/>
              <a:gd name="connsiteX3" fmla="*/ 0 w 20392223"/>
              <a:gd name="connsiteY3" fmla="*/ 6785680 h 6963825"/>
              <a:gd name="connsiteX4" fmla="*/ 532685 w 20392223"/>
              <a:gd name="connsiteY4" fmla="*/ 0 h 6963825"/>
              <a:gd name="connsiteX0" fmla="*/ 1199656 w 21059194"/>
              <a:gd name="connsiteY0" fmla="*/ 0 h 6963825"/>
              <a:gd name="connsiteX1" fmla="*/ 20067953 w 21059194"/>
              <a:gd name="connsiteY1" fmla="*/ 66069 h 6963825"/>
              <a:gd name="connsiteX2" fmla="*/ 21059194 w 21059194"/>
              <a:gd name="connsiteY2" fmla="*/ 6963825 h 6963825"/>
              <a:gd name="connsiteX3" fmla="*/ 0 w 21059194"/>
              <a:gd name="connsiteY3" fmla="*/ 6785680 h 6963825"/>
              <a:gd name="connsiteX4" fmla="*/ 1199656 w 21059194"/>
              <a:gd name="connsiteY4" fmla="*/ 0 h 6963825"/>
              <a:gd name="connsiteX0" fmla="*/ 218075 w 21059194"/>
              <a:gd name="connsiteY0" fmla="*/ 0 h 7029894"/>
              <a:gd name="connsiteX1" fmla="*/ 20067953 w 21059194"/>
              <a:gd name="connsiteY1" fmla="*/ 132138 h 7029894"/>
              <a:gd name="connsiteX2" fmla="*/ 21059194 w 21059194"/>
              <a:gd name="connsiteY2" fmla="*/ 7029894 h 7029894"/>
              <a:gd name="connsiteX3" fmla="*/ 0 w 21059194"/>
              <a:gd name="connsiteY3" fmla="*/ 6851749 h 7029894"/>
              <a:gd name="connsiteX4" fmla="*/ 218075 w 21059194"/>
              <a:gd name="connsiteY4" fmla="*/ 0 h 7029894"/>
              <a:gd name="connsiteX0" fmla="*/ 29309 w 20870428"/>
              <a:gd name="connsiteY0" fmla="*/ 0 h 7029894"/>
              <a:gd name="connsiteX1" fmla="*/ 19879187 w 20870428"/>
              <a:gd name="connsiteY1" fmla="*/ 132138 h 7029894"/>
              <a:gd name="connsiteX2" fmla="*/ 20870428 w 20870428"/>
              <a:gd name="connsiteY2" fmla="*/ 7029894 h 7029894"/>
              <a:gd name="connsiteX3" fmla="*/ 0 w 20870428"/>
              <a:gd name="connsiteY3" fmla="*/ 6917806 h 7029894"/>
              <a:gd name="connsiteX4" fmla="*/ 29309 w 20870428"/>
              <a:gd name="connsiteY4" fmla="*/ 0 h 7029894"/>
              <a:gd name="connsiteX0" fmla="*/ 118 w 20841237"/>
              <a:gd name="connsiteY0" fmla="*/ 0 h 7029894"/>
              <a:gd name="connsiteX1" fmla="*/ 19849996 w 20841237"/>
              <a:gd name="connsiteY1" fmla="*/ 132138 h 7029894"/>
              <a:gd name="connsiteX2" fmla="*/ 20841237 w 20841237"/>
              <a:gd name="connsiteY2" fmla="*/ 7029894 h 7029894"/>
              <a:gd name="connsiteX3" fmla="*/ 8562 w 20841237"/>
              <a:gd name="connsiteY3" fmla="*/ 6851749 h 7029894"/>
              <a:gd name="connsiteX4" fmla="*/ 118 w 20841237"/>
              <a:gd name="connsiteY4" fmla="*/ 0 h 7029894"/>
              <a:gd name="connsiteX0" fmla="*/ 1 w 20841120"/>
              <a:gd name="connsiteY0" fmla="*/ 0 h 7029894"/>
              <a:gd name="connsiteX1" fmla="*/ 19849879 w 20841120"/>
              <a:gd name="connsiteY1" fmla="*/ 132138 h 7029894"/>
              <a:gd name="connsiteX2" fmla="*/ 20841120 w 20841120"/>
              <a:gd name="connsiteY2" fmla="*/ 7029894 h 7029894"/>
              <a:gd name="connsiteX3" fmla="*/ 1770254 w 20841120"/>
              <a:gd name="connsiteY3" fmla="*/ 6719623 h 7029894"/>
              <a:gd name="connsiteX4" fmla="*/ 1 w 20841120"/>
              <a:gd name="connsiteY4" fmla="*/ 0 h 7029894"/>
              <a:gd name="connsiteX0" fmla="*/ 23 w 19129670"/>
              <a:gd name="connsiteY0" fmla="*/ 0 h 6897768"/>
              <a:gd name="connsiteX1" fmla="*/ 18138429 w 19129670"/>
              <a:gd name="connsiteY1" fmla="*/ 12 h 6897768"/>
              <a:gd name="connsiteX2" fmla="*/ 19129670 w 19129670"/>
              <a:gd name="connsiteY2" fmla="*/ 6897768 h 6897768"/>
              <a:gd name="connsiteX3" fmla="*/ 58804 w 19129670"/>
              <a:gd name="connsiteY3" fmla="*/ 6587497 h 6897768"/>
              <a:gd name="connsiteX4" fmla="*/ 23 w 19129670"/>
              <a:gd name="connsiteY4" fmla="*/ 0 h 6897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29670" h="6897768">
                <a:moveTo>
                  <a:pt x="23" y="0"/>
                </a:moveTo>
                <a:lnTo>
                  <a:pt x="18138429" y="12"/>
                </a:lnTo>
                <a:lnTo>
                  <a:pt x="19129670" y="6897768"/>
                </a:lnTo>
                <a:lnTo>
                  <a:pt x="58804" y="6587497"/>
                </a:lnTo>
                <a:cubicBezTo>
                  <a:pt x="60183" y="4303588"/>
                  <a:pt x="-1356" y="2283909"/>
                  <a:pt x="23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345" y="6100829"/>
            <a:ext cx="1229499" cy="379534"/>
          </a:xfrm>
          <a:prstGeom prst="rect">
            <a:avLst/>
          </a:prstGeom>
        </p:spPr>
      </p:pic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239000" y="6113463"/>
            <a:ext cx="4114800" cy="365125"/>
          </a:xfrm>
        </p:spPr>
        <p:txBody>
          <a:bodyPr/>
          <a:lstStyle>
            <a:lvl1pPr algn="r"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smtClean="0"/>
              <a:t>Jackie Fox, Lecturer. Discipline of Occupational Therapy, NUI Galway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3789598" y="6094049"/>
            <a:ext cx="1089233" cy="365125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A2116CE4-B40B-4F66-94BC-2EC97AEE20F9}" type="datetime1">
              <a:rPr lang="en-IE" smtClean="0"/>
              <a:t>16/09/2020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660" r="3862" b="7842"/>
          <a:stretch/>
        </p:blipFill>
        <p:spPr>
          <a:xfrm>
            <a:off x="-13252" y="0"/>
            <a:ext cx="12205252" cy="6897756"/>
          </a:xfrm>
          <a:prstGeom prst="rect">
            <a:avLst/>
          </a:prstGeom>
        </p:spPr>
      </p:pic>
      <p:sp>
        <p:nvSpPr>
          <p:cNvPr id="19" name="Rectangle 14"/>
          <p:cNvSpPr/>
          <p:nvPr userDrawn="1"/>
        </p:nvSpPr>
        <p:spPr>
          <a:xfrm>
            <a:off x="5765359" y="0"/>
            <a:ext cx="1426725" cy="6897756"/>
          </a:xfrm>
          <a:custGeom>
            <a:avLst/>
            <a:gdLst>
              <a:gd name="connsiteX0" fmla="*/ 0 w 6897756"/>
              <a:gd name="connsiteY0" fmla="*/ 0 h 6897756"/>
              <a:gd name="connsiteX1" fmla="*/ 6897756 w 6897756"/>
              <a:gd name="connsiteY1" fmla="*/ 0 h 6897756"/>
              <a:gd name="connsiteX2" fmla="*/ 6897756 w 6897756"/>
              <a:gd name="connsiteY2" fmla="*/ 6897756 h 6897756"/>
              <a:gd name="connsiteX3" fmla="*/ 0 w 6897756"/>
              <a:gd name="connsiteY3" fmla="*/ 6897756 h 6897756"/>
              <a:gd name="connsiteX4" fmla="*/ 0 w 6897756"/>
              <a:gd name="connsiteY4" fmla="*/ 0 h 6897756"/>
              <a:gd name="connsiteX0" fmla="*/ 0 w 6897756"/>
              <a:gd name="connsiteY0" fmla="*/ 0 h 6897756"/>
              <a:gd name="connsiteX1" fmla="*/ 5752835 w 6897756"/>
              <a:gd name="connsiteY1" fmla="*/ 0 h 6897756"/>
              <a:gd name="connsiteX2" fmla="*/ 6897756 w 6897756"/>
              <a:gd name="connsiteY2" fmla="*/ 6897756 h 6897756"/>
              <a:gd name="connsiteX3" fmla="*/ 0 w 6897756"/>
              <a:gd name="connsiteY3" fmla="*/ 6897756 h 6897756"/>
              <a:gd name="connsiteX4" fmla="*/ 0 w 6897756"/>
              <a:gd name="connsiteY4" fmla="*/ 0 h 6897756"/>
              <a:gd name="connsiteX0" fmla="*/ 0 w 6636499"/>
              <a:gd name="connsiteY0" fmla="*/ 0 h 6905440"/>
              <a:gd name="connsiteX1" fmla="*/ 5752835 w 6636499"/>
              <a:gd name="connsiteY1" fmla="*/ 0 h 6905440"/>
              <a:gd name="connsiteX2" fmla="*/ 6636499 w 6636499"/>
              <a:gd name="connsiteY2" fmla="*/ 6905440 h 6905440"/>
              <a:gd name="connsiteX3" fmla="*/ 0 w 6636499"/>
              <a:gd name="connsiteY3" fmla="*/ 6897756 h 6905440"/>
              <a:gd name="connsiteX4" fmla="*/ 0 w 6636499"/>
              <a:gd name="connsiteY4" fmla="*/ 0 h 6905440"/>
              <a:gd name="connsiteX0" fmla="*/ 0 w 6774812"/>
              <a:gd name="connsiteY0" fmla="*/ 0 h 6897756"/>
              <a:gd name="connsiteX1" fmla="*/ 5752835 w 6774812"/>
              <a:gd name="connsiteY1" fmla="*/ 0 h 6897756"/>
              <a:gd name="connsiteX2" fmla="*/ 6774812 w 6774812"/>
              <a:gd name="connsiteY2" fmla="*/ 6897756 h 6897756"/>
              <a:gd name="connsiteX3" fmla="*/ 0 w 6774812"/>
              <a:gd name="connsiteY3" fmla="*/ 6897756 h 6897756"/>
              <a:gd name="connsiteX4" fmla="*/ 0 w 6774812"/>
              <a:gd name="connsiteY4" fmla="*/ 0 h 6897756"/>
              <a:gd name="connsiteX0" fmla="*/ 0 w 6774812"/>
              <a:gd name="connsiteY0" fmla="*/ 0 h 6897756"/>
              <a:gd name="connsiteX1" fmla="*/ 5783571 w 6774812"/>
              <a:gd name="connsiteY1" fmla="*/ 0 h 6897756"/>
              <a:gd name="connsiteX2" fmla="*/ 6774812 w 6774812"/>
              <a:gd name="connsiteY2" fmla="*/ 6897756 h 6897756"/>
              <a:gd name="connsiteX3" fmla="*/ 0 w 6774812"/>
              <a:gd name="connsiteY3" fmla="*/ 6897756 h 6897756"/>
              <a:gd name="connsiteX4" fmla="*/ 0 w 6774812"/>
              <a:gd name="connsiteY4" fmla="*/ 0 h 6897756"/>
              <a:gd name="connsiteX0" fmla="*/ 5348087 w 6774812"/>
              <a:gd name="connsiteY0" fmla="*/ 0 h 6897756"/>
              <a:gd name="connsiteX1" fmla="*/ 5783571 w 6774812"/>
              <a:gd name="connsiteY1" fmla="*/ 0 h 6897756"/>
              <a:gd name="connsiteX2" fmla="*/ 6774812 w 6774812"/>
              <a:gd name="connsiteY2" fmla="*/ 6897756 h 6897756"/>
              <a:gd name="connsiteX3" fmla="*/ 0 w 6774812"/>
              <a:gd name="connsiteY3" fmla="*/ 6897756 h 6897756"/>
              <a:gd name="connsiteX4" fmla="*/ 5348087 w 6774812"/>
              <a:gd name="connsiteY4" fmla="*/ 0 h 6897756"/>
              <a:gd name="connsiteX0" fmla="*/ 0 w 1426725"/>
              <a:gd name="connsiteY0" fmla="*/ 0 h 6897756"/>
              <a:gd name="connsiteX1" fmla="*/ 435484 w 1426725"/>
              <a:gd name="connsiteY1" fmla="*/ 0 h 6897756"/>
              <a:gd name="connsiteX2" fmla="*/ 1426725 w 1426725"/>
              <a:gd name="connsiteY2" fmla="*/ 6897756 h 6897756"/>
              <a:gd name="connsiteX3" fmla="*/ 998924 w 1426725"/>
              <a:gd name="connsiteY3" fmla="*/ 6890072 h 6897756"/>
              <a:gd name="connsiteX4" fmla="*/ 0 w 1426725"/>
              <a:gd name="connsiteY4" fmla="*/ 0 h 6897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6725" h="6897756">
                <a:moveTo>
                  <a:pt x="0" y="0"/>
                </a:moveTo>
                <a:lnTo>
                  <a:pt x="435484" y="0"/>
                </a:lnTo>
                <a:lnTo>
                  <a:pt x="1426725" y="6897756"/>
                </a:lnTo>
                <a:lnTo>
                  <a:pt x="998924" y="6890072"/>
                </a:lnTo>
                <a:lnTo>
                  <a:pt x="0" y="0"/>
                </a:lnTo>
                <a:close/>
              </a:path>
            </a:pathLst>
          </a:custGeom>
          <a:solidFill>
            <a:srgbClr val="D9C49F">
              <a:alpha val="5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Burg"/>
          <p:cNvSpPr/>
          <p:nvPr userDrawn="1"/>
        </p:nvSpPr>
        <p:spPr>
          <a:xfrm>
            <a:off x="-13252" y="0"/>
            <a:ext cx="6774812" cy="6897756"/>
          </a:xfrm>
          <a:custGeom>
            <a:avLst/>
            <a:gdLst>
              <a:gd name="connsiteX0" fmla="*/ 0 w 6897756"/>
              <a:gd name="connsiteY0" fmla="*/ 0 h 6897756"/>
              <a:gd name="connsiteX1" fmla="*/ 6897756 w 6897756"/>
              <a:gd name="connsiteY1" fmla="*/ 0 h 6897756"/>
              <a:gd name="connsiteX2" fmla="*/ 6897756 w 6897756"/>
              <a:gd name="connsiteY2" fmla="*/ 6897756 h 6897756"/>
              <a:gd name="connsiteX3" fmla="*/ 0 w 6897756"/>
              <a:gd name="connsiteY3" fmla="*/ 6897756 h 6897756"/>
              <a:gd name="connsiteX4" fmla="*/ 0 w 6897756"/>
              <a:gd name="connsiteY4" fmla="*/ 0 h 6897756"/>
              <a:gd name="connsiteX0" fmla="*/ 0 w 6897756"/>
              <a:gd name="connsiteY0" fmla="*/ 0 h 6897756"/>
              <a:gd name="connsiteX1" fmla="*/ 5752835 w 6897756"/>
              <a:gd name="connsiteY1" fmla="*/ 0 h 6897756"/>
              <a:gd name="connsiteX2" fmla="*/ 6897756 w 6897756"/>
              <a:gd name="connsiteY2" fmla="*/ 6897756 h 6897756"/>
              <a:gd name="connsiteX3" fmla="*/ 0 w 6897756"/>
              <a:gd name="connsiteY3" fmla="*/ 6897756 h 6897756"/>
              <a:gd name="connsiteX4" fmla="*/ 0 w 6897756"/>
              <a:gd name="connsiteY4" fmla="*/ 0 h 6897756"/>
              <a:gd name="connsiteX0" fmla="*/ 0 w 6636499"/>
              <a:gd name="connsiteY0" fmla="*/ 0 h 6905440"/>
              <a:gd name="connsiteX1" fmla="*/ 5752835 w 6636499"/>
              <a:gd name="connsiteY1" fmla="*/ 0 h 6905440"/>
              <a:gd name="connsiteX2" fmla="*/ 6636499 w 6636499"/>
              <a:gd name="connsiteY2" fmla="*/ 6905440 h 6905440"/>
              <a:gd name="connsiteX3" fmla="*/ 0 w 6636499"/>
              <a:gd name="connsiteY3" fmla="*/ 6897756 h 6905440"/>
              <a:gd name="connsiteX4" fmla="*/ 0 w 6636499"/>
              <a:gd name="connsiteY4" fmla="*/ 0 h 6905440"/>
              <a:gd name="connsiteX0" fmla="*/ 0 w 6774812"/>
              <a:gd name="connsiteY0" fmla="*/ 0 h 6897756"/>
              <a:gd name="connsiteX1" fmla="*/ 5752835 w 6774812"/>
              <a:gd name="connsiteY1" fmla="*/ 0 h 6897756"/>
              <a:gd name="connsiteX2" fmla="*/ 6774812 w 6774812"/>
              <a:gd name="connsiteY2" fmla="*/ 6897756 h 6897756"/>
              <a:gd name="connsiteX3" fmla="*/ 0 w 6774812"/>
              <a:gd name="connsiteY3" fmla="*/ 6897756 h 6897756"/>
              <a:gd name="connsiteX4" fmla="*/ 0 w 6774812"/>
              <a:gd name="connsiteY4" fmla="*/ 0 h 6897756"/>
              <a:gd name="connsiteX0" fmla="*/ 0 w 6774812"/>
              <a:gd name="connsiteY0" fmla="*/ 0 h 6897756"/>
              <a:gd name="connsiteX1" fmla="*/ 5783571 w 6774812"/>
              <a:gd name="connsiteY1" fmla="*/ 0 h 6897756"/>
              <a:gd name="connsiteX2" fmla="*/ 6774812 w 6774812"/>
              <a:gd name="connsiteY2" fmla="*/ 6897756 h 6897756"/>
              <a:gd name="connsiteX3" fmla="*/ 0 w 6774812"/>
              <a:gd name="connsiteY3" fmla="*/ 6897756 h 6897756"/>
              <a:gd name="connsiteX4" fmla="*/ 0 w 6774812"/>
              <a:gd name="connsiteY4" fmla="*/ 0 h 6897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4812" h="6897756">
                <a:moveTo>
                  <a:pt x="0" y="0"/>
                </a:moveTo>
                <a:lnTo>
                  <a:pt x="5783571" y="0"/>
                </a:lnTo>
                <a:lnTo>
                  <a:pt x="6774812" y="6897756"/>
                </a:lnTo>
                <a:lnTo>
                  <a:pt x="0" y="6897756"/>
                </a:lnTo>
                <a:lnTo>
                  <a:pt x="0" y="0"/>
                </a:lnTo>
                <a:close/>
              </a:path>
            </a:pathLst>
          </a:custGeom>
          <a:solidFill>
            <a:srgbClr val="75114A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3"/>
          <p:cNvSpPr/>
          <p:nvPr userDrawn="1"/>
        </p:nvSpPr>
        <p:spPr>
          <a:xfrm>
            <a:off x="7164361" y="3977331"/>
            <a:ext cx="5027639" cy="1282148"/>
          </a:xfrm>
          <a:custGeom>
            <a:avLst/>
            <a:gdLst>
              <a:gd name="connsiteX0" fmla="*/ 0 w 5464961"/>
              <a:gd name="connsiteY0" fmla="*/ 0 h 1282148"/>
              <a:gd name="connsiteX1" fmla="*/ 5464961 w 5464961"/>
              <a:gd name="connsiteY1" fmla="*/ 0 h 1282148"/>
              <a:gd name="connsiteX2" fmla="*/ 5464961 w 5464961"/>
              <a:gd name="connsiteY2" fmla="*/ 1282148 h 1282148"/>
              <a:gd name="connsiteX3" fmla="*/ 0 w 5464961"/>
              <a:gd name="connsiteY3" fmla="*/ 1282148 h 1282148"/>
              <a:gd name="connsiteX4" fmla="*/ 0 w 5464961"/>
              <a:gd name="connsiteY4" fmla="*/ 0 h 1282148"/>
              <a:gd name="connsiteX0" fmla="*/ 437322 w 5464961"/>
              <a:gd name="connsiteY0" fmla="*/ 0 h 1282148"/>
              <a:gd name="connsiteX1" fmla="*/ 5464961 w 5464961"/>
              <a:gd name="connsiteY1" fmla="*/ 0 h 1282148"/>
              <a:gd name="connsiteX2" fmla="*/ 5464961 w 5464961"/>
              <a:gd name="connsiteY2" fmla="*/ 1282148 h 1282148"/>
              <a:gd name="connsiteX3" fmla="*/ 0 w 5464961"/>
              <a:gd name="connsiteY3" fmla="*/ 1282148 h 1282148"/>
              <a:gd name="connsiteX4" fmla="*/ 437322 w 5464961"/>
              <a:gd name="connsiteY4" fmla="*/ 0 h 1282148"/>
              <a:gd name="connsiteX0" fmla="*/ 0 w 5027639"/>
              <a:gd name="connsiteY0" fmla="*/ 0 h 1282148"/>
              <a:gd name="connsiteX1" fmla="*/ 5027639 w 5027639"/>
              <a:gd name="connsiteY1" fmla="*/ 0 h 1282148"/>
              <a:gd name="connsiteX2" fmla="*/ 5027639 w 5027639"/>
              <a:gd name="connsiteY2" fmla="*/ 1282148 h 1282148"/>
              <a:gd name="connsiteX3" fmla="*/ 357809 w 5027639"/>
              <a:gd name="connsiteY3" fmla="*/ 1282148 h 1282148"/>
              <a:gd name="connsiteX4" fmla="*/ 0 w 5027639"/>
              <a:gd name="connsiteY4" fmla="*/ 0 h 1282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27639" h="1282148">
                <a:moveTo>
                  <a:pt x="0" y="0"/>
                </a:moveTo>
                <a:lnTo>
                  <a:pt x="5027639" y="0"/>
                </a:lnTo>
                <a:lnTo>
                  <a:pt x="5027639" y="1282148"/>
                </a:lnTo>
                <a:lnTo>
                  <a:pt x="357809" y="1282148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95000"/>
              <a:lumOff val="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 userDrawn="1"/>
        </p:nvSpPr>
        <p:spPr>
          <a:xfrm>
            <a:off x="7626037" y="-1239550"/>
            <a:ext cx="410428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Sub text</a:t>
            </a: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356" y="424414"/>
            <a:ext cx="2098858" cy="6478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5501" y="3102474"/>
            <a:ext cx="5161960" cy="2652101"/>
          </a:xfrm>
        </p:spPr>
        <p:txBody>
          <a:bodyPr anchor="ctr" anchorCtr="0">
            <a:normAutofit/>
          </a:bodyPr>
          <a:lstStyle>
            <a:lvl1pPr algn="l">
              <a:defRPr sz="7000" b="1">
                <a:solidFill>
                  <a:srgbClr val="D9C49F"/>
                </a:solidFill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752523" y="4107533"/>
            <a:ext cx="4189106" cy="1021314"/>
          </a:xfrm>
        </p:spPr>
        <p:txBody>
          <a:bodyPr anchor="ctr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 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FBEE8-DCBC-415E-8ACC-BD406A42F2C8}" type="datetime1">
              <a:rPr lang="en-IE" smtClean="0"/>
              <a:t>16/09/2020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Jackie Fox, Lecturer. Discipline of Occupational Therapy, NUI Galway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BE8D0-A465-B54F-905E-CFBB37468E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vider Slide 1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75" t="1914" r="1082" b="15063"/>
          <a:stretch/>
        </p:blipFill>
        <p:spPr>
          <a:xfrm>
            <a:off x="-13253" y="0"/>
            <a:ext cx="12205253" cy="689775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 cstate="screen">
            <a:alphaModFix amt="3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094" t="38467" r="-5157" b="2446"/>
          <a:stretch/>
        </p:blipFill>
        <p:spPr>
          <a:xfrm>
            <a:off x="-13254" y="1"/>
            <a:ext cx="8084131" cy="6897756"/>
          </a:xfrm>
          <a:prstGeom prst="rect">
            <a:avLst/>
          </a:prstGeom>
        </p:spPr>
      </p:pic>
      <p:sp>
        <p:nvSpPr>
          <p:cNvPr id="16" name="Rectangle 4"/>
          <p:cNvSpPr/>
          <p:nvPr userDrawn="1"/>
        </p:nvSpPr>
        <p:spPr>
          <a:xfrm>
            <a:off x="5770821" y="0"/>
            <a:ext cx="6421179" cy="6909258"/>
          </a:xfrm>
          <a:custGeom>
            <a:avLst/>
            <a:gdLst>
              <a:gd name="connsiteX0" fmla="*/ 0 w 6685722"/>
              <a:gd name="connsiteY0" fmla="*/ 0 h 6897756"/>
              <a:gd name="connsiteX1" fmla="*/ 6685722 w 6685722"/>
              <a:gd name="connsiteY1" fmla="*/ 0 h 6897756"/>
              <a:gd name="connsiteX2" fmla="*/ 6685722 w 6685722"/>
              <a:gd name="connsiteY2" fmla="*/ 6897756 h 6897756"/>
              <a:gd name="connsiteX3" fmla="*/ 0 w 6685722"/>
              <a:gd name="connsiteY3" fmla="*/ 6897756 h 6897756"/>
              <a:gd name="connsiteX4" fmla="*/ 0 w 6685722"/>
              <a:gd name="connsiteY4" fmla="*/ 0 h 6897756"/>
              <a:gd name="connsiteX0" fmla="*/ 264543 w 6685722"/>
              <a:gd name="connsiteY0" fmla="*/ 0 h 6897756"/>
              <a:gd name="connsiteX1" fmla="*/ 6685722 w 6685722"/>
              <a:gd name="connsiteY1" fmla="*/ 0 h 6897756"/>
              <a:gd name="connsiteX2" fmla="*/ 6685722 w 6685722"/>
              <a:gd name="connsiteY2" fmla="*/ 6897756 h 6897756"/>
              <a:gd name="connsiteX3" fmla="*/ 0 w 6685722"/>
              <a:gd name="connsiteY3" fmla="*/ 6897756 h 6897756"/>
              <a:gd name="connsiteX4" fmla="*/ 264543 w 6685722"/>
              <a:gd name="connsiteY4" fmla="*/ 0 h 6897756"/>
              <a:gd name="connsiteX0" fmla="*/ 0 w 6421179"/>
              <a:gd name="connsiteY0" fmla="*/ 0 h 6909258"/>
              <a:gd name="connsiteX1" fmla="*/ 6421179 w 6421179"/>
              <a:gd name="connsiteY1" fmla="*/ 0 h 6909258"/>
              <a:gd name="connsiteX2" fmla="*/ 6421179 w 6421179"/>
              <a:gd name="connsiteY2" fmla="*/ 6897756 h 6909258"/>
              <a:gd name="connsiteX3" fmla="*/ 994913 w 6421179"/>
              <a:gd name="connsiteY3" fmla="*/ 6909258 h 6909258"/>
              <a:gd name="connsiteX4" fmla="*/ 0 w 6421179"/>
              <a:gd name="connsiteY4" fmla="*/ 0 h 6909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21179" h="6909258">
                <a:moveTo>
                  <a:pt x="0" y="0"/>
                </a:moveTo>
                <a:lnTo>
                  <a:pt x="6421179" y="0"/>
                </a:lnTo>
                <a:lnTo>
                  <a:pt x="6421179" y="6897756"/>
                </a:lnTo>
                <a:lnTo>
                  <a:pt x="994913" y="6909258"/>
                </a:lnTo>
                <a:lnTo>
                  <a:pt x="0" y="0"/>
                </a:lnTo>
                <a:close/>
              </a:path>
            </a:pathLst>
          </a:custGeom>
          <a:solidFill>
            <a:srgbClr val="39818D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781" y="385650"/>
            <a:ext cx="2350008" cy="725424"/>
          </a:xfrm>
          <a:prstGeom prst="rect">
            <a:avLst/>
          </a:prstGeom>
        </p:spPr>
      </p:pic>
      <p:sp>
        <p:nvSpPr>
          <p:cNvPr id="23" name="TextBox 22"/>
          <p:cNvSpPr txBox="1"/>
          <p:nvPr userDrawn="1"/>
        </p:nvSpPr>
        <p:spPr>
          <a:xfrm>
            <a:off x="7626037" y="-1239550"/>
            <a:ext cx="410428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Sub text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779669" y="731126"/>
            <a:ext cx="5161960" cy="2208766"/>
          </a:xfrm>
        </p:spPr>
        <p:txBody>
          <a:bodyPr anchor="t">
            <a:normAutofit/>
          </a:bodyPr>
          <a:lstStyle>
            <a:lvl1pPr algn="l">
              <a:defRPr sz="6600" b="0" i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15555" y="3111500"/>
            <a:ext cx="5126074" cy="2870199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3000" b="0" i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 Text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826829" y="6361571"/>
            <a:ext cx="4114800" cy="365125"/>
          </a:xfrm>
        </p:spPr>
        <p:txBody>
          <a:bodyPr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Jackie Fox, Lecturer. Discipline of Occupational Therapy, NUI Galway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270643" y="6356350"/>
            <a:ext cx="2743200" cy="365125"/>
          </a:xfrm>
        </p:spPr>
        <p:txBody>
          <a:bodyPr/>
          <a:lstStyle/>
          <a:p>
            <a:fld id="{0561FB02-F65C-4AD2-AC87-691EE12ED191}" type="datetime1">
              <a:rPr lang="en-IE" smtClean="0"/>
              <a:t>16/09/2020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vider Slide 2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252" y="0"/>
            <a:ext cx="12205252" cy="6897756"/>
          </a:xfrm>
          <a:prstGeom prst="rect">
            <a:avLst/>
          </a:prstGeom>
        </p:spPr>
      </p:pic>
      <p:sp>
        <p:nvSpPr>
          <p:cNvPr id="12" name="Rectangle 4"/>
          <p:cNvSpPr/>
          <p:nvPr userDrawn="1"/>
        </p:nvSpPr>
        <p:spPr>
          <a:xfrm>
            <a:off x="5770821" y="0"/>
            <a:ext cx="6421179" cy="6909258"/>
          </a:xfrm>
          <a:custGeom>
            <a:avLst/>
            <a:gdLst>
              <a:gd name="connsiteX0" fmla="*/ 0 w 6685722"/>
              <a:gd name="connsiteY0" fmla="*/ 0 h 6897756"/>
              <a:gd name="connsiteX1" fmla="*/ 6685722 w 6685722"/>
              <a:gd name="connsiteY1" fmla="*/ 0 h 6897756"/>
              <a:gd name="connsiteX2" fmla="*/ 6685722 w 6685722"/>
              <a:gd name="connsiteY2" fmla="*/ 6897756 h 6897756"/>
              <a:gd name="connsiteX3" fmla="*/ 0 w 6685722"/>
              <a:gd name="connsiteY3" fmla="*/ 6897756 h 6897756"/>
              <a:gd name="connsiteX4" fmla="*/ 0 w 6685722"/>
              <a:gd name="connsiteY4" fmla="*/ 0 h 6897756"/>
              <a:gd name="connsiteX0" fmla="*/ 264543 w 6685722"/>
              <a:gd name="connsiteY0" fmla="*/ 0 h 6897756"/>
              <a:gd name="connsiteX1" fmla="*/ 6685722 w 6685722"/>
              <a:gd name="connsiteY1" fmla="*/ 0 h 6897756"/>
              <a:gd name="connsiteX2" fmla="*/ 6685722 w 6685722"/>
              <a:gd name="connsiteY2" fmla="*/ 6897756 h 6897756"/>
              <a:gd name="connsiteX3" fmla="*/ 0 w 6685722"/>
              <a:gd name="connsiteY3" fmla="*/ 6897756 h 6897756"/>
              <a:gd name="connsiteX4" fmla="*/ 264543 w 6685722"/>
              <a:gd name="connsiteY4" fmla="*/ 0 h 6897756"/>
              <a:gd name="connsiteX0" fmla="*/ 0 w 6421179"/>
              <a:gd name="connsiteY0" fmla="*/ 0 h 6909258"/>
              <a:gd name="connsiteX1" fmla="*/ 6421179 w 6421179"/>
              <a:gd name="connsiteY1" fmla="*/ 0 h 6909258"/>
              <a:gd name="connsiteX2" fmla="*/ 6421179 w 6421179"/>
              <a:gd name="connsiteY2" fmla="*/ 6897756 h 6909258"/>
              <a:gd name="connsiteX3" fmla="*/ 994913 w 6421179"/>
              <a:gd name="connsiteY3" fmla="*/ 6909258 h 6909258"/>
              <a:gd name="connsiteX4" fmla="*/ 0 w 6421179"/>
              <a:gd name="connsiteY4" fmla="*/ 0 h 6909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21179" h="6909258">
                <a:moveTo>
                  <a:pt x="0" y="0"/>
                </a:moveTo>
                <a:lnTo>
                  <a:pt x="6421179" y="0"/>
                </a:lnTo>
                <a:lnTo>
                  <a:pt x="6421179" y="6897756"/>
                </a:lnTo>
                <a:lnTo>
                  <a:pt x="994913" y="6909258"/>
                </a:lnTo>
                <a:lnTo>
                  <a:pt x="0" y="0"/>
                </a:lnTo>
                <a:close/>
              </a:path>
            </a:pathLst>
          </a:custGeom>
          <a:solidFill>
            <a:srgbClr val="75114A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781" y="385650"/>
            <a:ext cx="2350008" cy="725424"/>
          </a:xfrm>
          <a:prstGeom prst="rect">
            <a:avLst/>
          </a:prstGeom>
        </p:spPr>
      </p:pic>
      <p:sp>
        <p:nvSpPr>
          <p:cNvPr id="23" name="TextBox 22"/>
          <p:cNvSpPr txBox="1"/>
          <p:nvPr userDrawn="1"/>
        </p:nvSpPr>
        <p:spPr>
          <a:xfrm>
            <a:off x="7626037" y="-1239550"/>
            <a:ext cx="410428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Sub text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779669" y="731126"/>
            <a:ext cx="5161960" cy="2208766"/>
          </a:xfrm>
        </p:spPr>
        <p:txBody>
          <a:bodyPr anchor="t">
            <a:normAutofit/>
          </a:bodyPr>
          <a:lstStyle>
            <a:lvl1pPr algn="l">
              <a:defRPr sz="6600" b="0" i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15555" y="3111500"/>
            <a:ext cx="5126074" cy="2870199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3000" b="0" i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 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70643" y="6356350"/>
            <a:ext cx="2743200" cy="365125"/>
          </a:xfrm>
        </p:spPr>
        <p:txBody>
          <a:bodyPr/>
          <a:lstStyle/>
          <a:p>
            <a:fld id="{7AFE0EB2-3AF4-415C-8456-E49E374579D5}" type="datetime1">
              <a:rPr lang="en-IE" smtClean="0"/>
              <a:t>16/09/2020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826829" y="6361571"/>
            <a:ext cx="4114800" cy="365125"/>
          </a:xfrm>
        </p:spPr>
        <p:txBody>
          <a:bodyPr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Jackie Fox, Lecturer. Discipline of Occupational Therapy, NUI Galway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vider Slide 3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75" t="9193" b="12398"/>
          <a:stretch/>
        </p:blipFill>
        <p:spPr>
          <a:xfrm>
            <a:off x="-1" y="0"/>
            <a:ext cx="12191579" cy="6858000"/>
          </a:xfrm>
          <a:prstGeom prst="rect">
            <a:avLst/>
          </a:prstGeom>
        </p:spPr>
      </p:pic>
      <p:sp>
        <p:nvSpPr>
          <p:cNvPr id="13" name="Rectangle 4"/>
          <p:cNvSpPr/>
          <p:nvPr userDrawn="1"/>
        </p:nvSpPr>
        <p:spPr>
          <a:xfrm>
            <a:off x="5770821" y="-25629"/>
            <a:ext cx="6421179" cy="6909258"/>
          </a:xfrm>
          <a:custGeom>
            <a:avLst/>
            <a:gdLst>
              <a:gd name="connsiteX0" fmla="*/ 0 w 6685722"/>
              <a:gd name="connsiteY0" fmla="*/ 0 h 6897756"/>
              <a:gd name="connsiteX1" fmla="*/ 6685722 w 6685722"/>
              <a:gd name="connsiteY1" fmla="*/ 0 h 6897756"/>
              <a:gd name="connsiteX2" fmla="*/ 6685722 w 6685722"/>
              <a:gd name="connsiteY2" fmla="*/ 6897756 h 6897756"/>
              <a:gd name="connsiteX3" fmla="*/ 0 w 6685722"/>
              <a:gd name="connsiteY3" fmla="*/ 6897756 h 6897756"/>
              <a:gd name="connsiteX4" fmla="*/ 0 w 6685722"/>
              <a:gd name="connsiteY4" fmla="*/ 0 h 6897756"/>
              <a:gd name="connsiteX0" fmla="*/ 264543 w 6685722"/>
              <a:gd name="connsiteY0" fmla="*/ 0 h 6897756"/>
              <a:gd name="connsiteX1" fmla="*/ 6685722 w 6685722"/>
              <a:gd name="connsiteY1" fmla="*/ 0 h 6897756"/>
              <a:gd name="connsiteX2" fmla="*/ 6685722 w 6685722"/>
              <a:gd name="connsiteY2" fmla="*/ 6897756 h 6897756"/>
              <a:gd name="connsiteX3" fmla="*/ 0 w 6685722"/>
              <a:gd name="connsiteY3" fmla="*/ 6897756 h 6897756"/>
              <a:gd name="connsiteX4" fmla="*/ 264543 w 6685722"/>
              <a:gd name="connsiteY4" fmla="*/ 0 h 6897756"/>
              <a:gd name="connsiteX0" fmla="*/ 0 w 6421179"/>
              <a:gd name="connsiteY0" fmla="*/ 0 h 6909258"/>
              <a:gd name="connsiteX1" fmla="*/ 6421179 w 6421179"/>
              <a:gd name="connsiteY1" fmla="*/ 0 h 6909258"/>
              <a:gd name="connsiteX2" fmla="*/ 6421179 w 6421179"/>
              <a:gd name="connsiteY2" fmla="*/ 6897756 h 6909258"/>
              <a:gd name="connsiteX3" fmla="*/ 994913 w 6421179"/>
              <a:gd name="connsiteY3" fmla="*/ 6909258 h 6909258"/>
              <a:gd name="connsiteX4" fmla="*/ 0 w 6421179"/>
              <a:gd name="connsiteY4" fmla="*/ 0 h 6909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21179" h="6909258">
                <a:moveTo>
                  <a:pt x="0" y="0"/>
                </a:moveTo>
                <a:lnTo>
                  <a:pt x="6421179" y="0"/>
                </a:lnTo>
                <a:lnTo>
                  <a:pt x="6421179" y="6897756"/>
                </a:lnTo>
                <a:lnTo>
                  <a:pt x="994913" y="6909258"/>
                </a:lnTo>
                <a:lnTo>
                  <a:pt x="0" y="0"/>
                </a:lnTo>
                <a:close/>
              </a:path>
            </a:pathLst>
          </a:custGeom>
          <a:solidFill>
            <a:srgbClr val="82A434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781" y="385650"/>
            <a:ext cx="2350008" cy="725424"/>
          </a:xfrm>
          <a:prstGeom prst="rect">
            <a:avLst/>
          </a:prstGeom>
        </p:spPr>
      </p:pic>
      <p:sp>
        <p:nvSpPr>
          <p:cNvPr id="23" name="TextBox 22"/>
          <p:cNvSpPr txBox="1"/>
          <p:nvPr userDrawn="1"/>
        </p:nvSpPr>
        <p:spPr>
          <a:xfrm>
            <a:off x="7626037" y="-1239550"/>
            <a:ext cx="410428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Sub text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779669" y="731126"/>
            <a:ext cx="5161960" cy="2208766"/>
          </a:xfrm>
        </p:spPr>
        <p:txBody>
          <a:bodyPr anchor="t">
            <a:normAutofit/>
          </a:bodyPr>
          <a:lstStyle>
            <a:lvl1pPr algn="l">
              <a:defRPr sz="6600" b="0" i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15555" y="3111500"/>
            <a:ext cx="5126074" cy="2870199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3000" b="0" i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 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70643" y="6356350"/>
            <a:ext cx="2743200" cy="365125"/>
          </a:xfrm>
        </p:spPr>
        <p:txBody>
          <a:bodyPr/>
          <a:lstStyle/>
          <a:p>
            <a:fld id="{28249D6A-A2FF-427B-8629-305258729725}" type="datetime1">
              <a:rPr lang="en-IE" smtClean="0"/>
              <a:t>16/09/2020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826829" y="6361571"/>
            <a:ext cx="4114800" cy="365125"/>
          </a:xfrm>
        </p:spPr>
        <p:txBody>
          <a:bodyPr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Jackie Fox, Lecturer. Discipline of Occupational Therapy, NUI Galway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14B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6291470" y="4182533"/>
            <a:ext cx="5155463" cy="2218267"/>
          </a:xfrm>
          <a:prstGeom prst="rect">
            <a:avLst/>
          </a:prstGeom>
          <a:solidFill>
            <a:srgbClr val="B94F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704180" y="1778000"/>
            <a:ext cx="3850888" cy="2709333"/>
          </a:xfrm>
          <a:prstGeom prst="rect">
            <a:avLst/>
          </a:prstGeom>
          <a:solidFill>
            <a:srgbClr val="72E0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704181" y="4707467"/>
            <a:ext cx="5327666" cy="1693333"/>
          </a:xfrm>
          <a:prstGeom prst="rect">
            <a:avLst/>
          </a:prstGeom>
          <a:solidFill>
            <a:srgbClr val="96BB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7704667" y="592667"/>
            <a:ext cx="3742266" cy="3386666"/>
          </a:xfrm>
          <a:prstGeom prst="rect">
            <a:avLst/>
          </a:prstGeom>
          <a:solidFill>
            <a:srgbClr val="CFC4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4792133" y="304800"/>
            <a:ext cx="2624667" cy="367453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charset="0"/>
              <a:ea typeface="Calibri" charset="0"/>
              <a:cs typeface="Calibri" charset="0"/>
            </a:endParaRPr>
          </a:p>
        </p:txBody>
      </p:sp>
      <p:cxnSp>
        <p:nvCxnSpPr>
          <p:cNvPr id="30" name="Straight Connector 29"/>
          <p:cNvCxnSpPr/>
          <p:nvPr userDrawn="1"/>
        </p:nvCxnSpPr>
        <p:spPr>
          <a:xfrm>
            <a:off x="7951104" y="2546687"/>
            <a:ext cx="3216249" cy="0"/>
          </a:xfrm>
          <a:prstGeom prst="line">
            <a:avLst/>
          </a:prstGeom>
          <a:ln w="28575">
            <a:solidFill>
              <a:srgbClr val="EAF1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 userDrawn="1"/>
        </p:nvSpPr>
        <p:spPr>
          <a:xfrm>
            <a:off x="511197" y="228758"/>
            <a:ext cx="2694067" cy="1426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50" lvl="1">
              <a:lnSpc>
                <a:spcPct val="70000"/>
              </a:lnSpc>
            </a:pPr>
            <a:r>
              <a:rPr lang="en-US" sz="60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At a</a:t>
            </a:r>
          </a:p>
          <a:p>
            <a:pPr marL="6350" lvl="1">
              <a:lnSpc>
                <a:spcPct val="70000"/>
              </a:lnSpc>
            </a:pPr>
            <a:r>
              <a:rPr lang="en-US" sz="60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glance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21" t="36924" r="126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 13"/>
          <p:cNvSpPr/>
          <p:nvPr userDrawn="1"/>
        </p:nvSpPr>
        <p:spPr>
          <a:xfrm>
            <a:off x="7466498" y="4874507"/>
            <a:ext cx="4182164" cy="1088971"/>
          </a:xfrm>
          <a:custGeom>
            <a:avLst/>
            <a:gdLst>
              <a:gd name="connsiteX0" fmla="*/ 0 w 4398577"/>
              <a:gd name="connsiteY0" fmla="*/ 0 h 1168484"/>
              <a:gd name="connsiteX1" fmla="*/ 4398577 w 4398577"/>
              <a:gd name="connsiteY1" fmla="*/ 0 h 1168484"/>
              <a:gd name="connsiteX2" fmla="*/ 4398577 w 4398577"/>
              <a:gd name="connsiteY2" fmla="*/ 1168484 h 1168484"/>
              <a:gd name="connsiteX3" fmla="*/ 0 w 4398577"/>
              <a:gd name="connsiteY3" fmla="*/ 1168484 h 1168484"/>
              <a:gd name="connsiteX4" fmla="*/ 0 w 4398577"/>
              <a:gd name="connsiteY4" fmla="*/ 0 h 1168484"/>
              <a:gd name="connsiteX0" fmla="*/ 0 w 4398577"/>
              <a:gd name="connsiteY0" fmla="*/ 0 h 1168484"/>
              <a:gd name="connsiteX1" fmla="*/ 4186543 w 4398577"/>
              <a:gd name="connsiteY1" fmla="*/ 13252 h 1168484"/>
              <a:gd name="connsiteX2" fmla="*/ 4398577 w 4398577"/>
              <a:gd name="connsiteY2" fmla="*/ 1168484 h 1168484"/>
              <a:gd name="connsiteX3" fmla="*/ 0 w 4398577"/>
              <a:gd name="connsiteY3" fmla="*/ 1168484 h 1168484"/>
              <a:gd name="connsiteX4" fmla="*/ 0 w 4398577"/>
              <a:gd name="connsiteY4" fmla="*/ 0 h 1168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98577" h="1168484">
                <a:moveTo>
                  <a:pt x="0" y="0"/>
                </a:moveTo>
                <a:lnTo>
                  <a:pt x="4186543" y="13252"/>
                </a:lnTo>
                <a:lnTo>
                  <a:pt x="4398577" y="1168484"/>
                </a:lnTo>
                <a:lnTo>
                  <a:pt x="0" y="1168484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89000"/>
            </a:schemeClr>
          </a:solidFill>
          <a:ln>
            <a:noFill/>
          </a:ln>
          <a:effectLst>
            <a:outerShdw blurRad="50800" dist="50800" dir="54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2" name="Rectangle 21"/>
          <p:cNvSpPr/>
          <p:nvPr userDrawn="1"/>
        </p:nvSpPr>
        <p:spPr>
          <a:xfrm>
            <a:off x="848139" y="2332383"/>
            <a:ext cx="4492487" cy="3008243"/>
          </a:xfrm>
          <a:prstGeom prst="rect">
            <a:avLst/>
          </a:prstGeom>
          <a:solidFill>
            <a:srgbClr val="575D66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7255565" y="2332383"/>
            <a:ext cx="4936435" cy="1789044"/>
          </a:xfrm>
          <a:prstGeom prst="rect">
            <a:avLst/>
          </a:prstGeom>
          <a:solidFill>
            <a:srgbClr val="575D66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4" name="Rectangle 23"/>
          <p:cNvSpPr/>
          <p:nvPr userDrawn="1"/>
        </p:nvSpPr>
        <p:spPr>
          <a:xfrm>
            <a:off x="6506817" y="2332382"/>
            <a:ext cx="622853" cy="1615830"/>
          </a:xfrm>
          <a:prstGeom prst="rect">
            <a:avLst/>
          </a:prstGeom>
          <a:solidFill>
            <a:srgbClr val="FFBC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5" name="Rectangle 24"/>
          <p:cNvSpPr/>
          <p:nvPr userDrawn="1"/>
        </p:nvSpPr>
        <p:spPr>
          <a:xfrm>
            <a:off x="-6626" y="2332380"/>
            <a:ext cx="728870" cy="1480007"/>
          </a:xfrm>
          <a:prstGeom prst="rect">
            <a:avLst/>
          </a:prstGeom>
          <a:solidFill>
            <a:srgbClr val="FFBC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6" name="TextBox 25"/>
          <p:cNvSpPr txBox="1"/>
          <p:nvPr userDrawn="1"/>
        </p:nvSpPr>
        <p:spPr>
          <a:xfrm rot="16200000">
            <a:off x="-359218" y="2879320"/>
            <a:ext cx="1747423" cy="390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50" lvl="1" algn="ctr">
              <a:lnSpc>
                <a:spcPct val="70000"/>
              </a:lnSpc>
            </a:pPr>
            <a:r>
              <a:rPr lang="en-US" sz="2600" b="1" dirty="0">
                <a:solidFill>
                  <a:srgbClr val="575D66"/>
                </a:solidFill>
                <a:latin typeface="Calibri" charset="0"/>
                <a:ea typeface="Calibri" charset="0"/>
                <a:cs typeface="Calibri" charset="0"/>
              </a:rPr>
              <a:t>VISION</a:t>
            </a:r>
          </a:p>
        </p:txBody>
      </p:sp>
      <p:sp>
        <p:nvSpPr>
          <p:cNvPr id="27" name="TextBox 26"/>
          <p:cNvSpPr txBox="1"/>
          <p:nvPr userDrawn="1"/>
        </p:nvSpPr>
        <p:spPr>
          <a:xfrm rot="16200000">
            <a:off x="6034041" y="2950316"/>
            <a:ext cx="1605429" cy="390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50" lvl="1" algn="ctr">
              <a:lnSpc>
                <a:spcPct val="70000"/>
              </a:lnSpc>
            </a:pPr>
            <a:r>
              <a:rPr lang="en-US" sz="2600" b="1" dirty="0">
                <a:solidFill>
                  <a:srgbClr val="575D66"/>
                </a:solidFill>
                <a:latin typeface="Calibri" charset="0"/>
                <a:ea typeface="Calibri" charset="0"/>
                <a:cs typeface="Calibri" charset="0"/>
              </a:rPr>
              <a:t>MISSION</a:t>
            </a:r>
          </a:p>
        </p:txBody>
      </p:sp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6345" y="4459451"/>
            <a:ext cx="1246258" cy="17623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TextBox 28"/>
          <p:cNvSpPr txBox="1"/>
          <p:nvPr userDrawn="1"/>
        </p:nvSpPr>
        <p:spPr>
          <a:xfrm>
            <a:off x="8711417" y="4964883"/>
            <a:ext cx="35985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50" lvl="1"/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NUI Galway’s current </a:t>
            </a:r>
          </a:p>
          <a:p>
            <a:pPr marL="6350" lvl="1"/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strategy is available at:</a:t>
            </a:r>
            <a:br>
              <a:rPr lang="en-US" sz="1600" dirty="0">
                <a:latin typeface="Calibri" charset="0"/>
                <a:ea typeface="Calibri" charset="0"/>
                <a:cs typeface="Calibri" charset="0"/>
              </a:rPr>
            </a:br>
            <a:r>
              <a:rPr lang="en-US" sz="1600" b="1" dirty="0" err="1">
                <a:solidFill>
                  <a:srgbClr val="1798F0"/>
                </a:solidFill>
                <a:latin typeface="Calibri" charset="0"/>
                <a:ea typeface="Calibri" charset="0"/>
                <a:cs typeface="Calibri" charset="0"/>
              </a:rPr>
              <a:t>www.nuigalway.ie</a:t>
            </a:r>
            <a:r>
              <a:rPr lang="en-US" sz="1600" b="1" dirty="0">
                <a:solidFill>
                  <a:srgbClr val="1798F0"/>
                </a:solidFill>
                <a:latin typeface="Calibri" charset="0"/>
                <a:ea typeface="Calibri" charset="0"/>
                <a:cs typeface="Calibri" charset="0"/>
              </a:rPr>
              <a:t>/vision2020</a:t>
            </a:r>
          </a:p>
        </p:txBody>
      </p:sp>
      <p:sp>
        <p:nvSpPr>
          <p:cNvPr id="30" name="TextBox 29"/>
          <p:cNvSpPr txBox="1"/>
          <p:nvPr userDrawn="1"/>
        </p:nvSpPr>
        <p:spPr>
          <a:xfrm>
            <a:off x="1011599" y="2539352"/>
            <a:ext cx="436641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50" lvl="1"/>
            <a:r>
              <a:rPr lang="en-US" sz="20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NUI Galway will be a leading global university, renowned for our distinctive areas of research, </a:t>
            </a:r>
            <a:r>
              <a:rPr lang="en-US" sz="2000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recognised</a:t>
            </a:r>
            <a:r>
              <a:rPr lang="en-US" sz="20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 as an institution of choice for our teaching </a:t>
            </a:r>
            <a:br>
              <a:rPr lang="en-US" sz="20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20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and scholarship, celebrated for our outstanding engagement with wider society, and enriched by a dynamic network of partnerships.</a:t>
            </a:r>
          </a:p>
        </p:txBody>
      </p:sp>
      <p:sp>
        <p:nvSpPr>
          <p:cNvPr id="31" name="TextBox 30"/>
          <p:cNvSpPr txBox="1"/>
          <p:nvPr userDrawn="1"/>
        </p:nvSpPr>
        <p:spPr>
          <a:xfrm>
            <a:off x="7466498" y="2488948"/>
            <a:ext cx="45145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50" lvl="1"/>
            <a:r>
              <a:rPr lang="en-US" sz="20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To foster a vibrant community of students and staff, where distinguished learning, impactful research, and creative thinking are shared with the world.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8D1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60000"/>
                  <a:lumOff val="4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48" b="9178"/>
          <a:stretch/>
        </p:blipFill>
        <p:spPr>
          <a:xfrm>
            <a:off x="2724841" y="-1"/>
            <a:ext cx="5828812" cy="6858001"/>
          </a:xfrm>
          <a:prstGeom prst="rect">
            <a:avLst/>
          </a:prstGeom>
          <a:effectLst>
            <a:outerShdw blurRad="165100" dist="38100" dir="2700000" sx="103000" sy="103000" algn="tl" rotWithShape="0">
              <a:prstClr val="black">
                <a:alpha val="35000"/>
              </a:prstClr>
            </a:outerShdw>
          </a:effectLst>
        </p:spPr>
      </p:pic>
      <p:sp>
        <p:nvSpPr>
          <p:cNvPr id="16" name="TextBox 15"/>
          <p:cNvSpPr txBox="1"/>
          <p:nvPr userDrawn="1"/>
        </p:nvSpPr>
        <p:spPr>
          <a:xfrm>
            <a:off x="8338280" y="2624313"/>
            <a:ext cx="359851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5000" lvl="1">
              <a:lnSpc>
                <a:spcPct val="150000"/>
              </a:lnSpc>
            </a:pPr>
            <a:r>
              <a:rPr lang="en-US" sz="23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Medical Academies</a:t>
            </a:r>
          </a:p>
          <a:p>
            <a:pPr marL="635000" lvl="1">
              <a:lnSpc>
                <a:spcPct val="150000"/>
              </a:lnSpc>
            </a:pPr>
            <a:r>
              <a:rPr lang="en-US" sz="23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Teaching </a:t>
            </a:r>
            <a:r>
              <a:rPr lang="en-US" sz="2300" b="1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Centres</a:t>
            </a:r>
            <a:endParaRPr lang="en-US" sz="2300" b="1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635000" lvl="1">
              <a:lnSpc>
                <a:spcPct val="150000"/>
              </a:lnSpc>
            </a:pPr>
            <a:r>
              <a:rPr lang="en-US" sz="23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Irish-Language </a:t>
            </a:r>
            <a:r>
              <a:rPr lang="en-US" sz="2300" b="1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Centres</a:t>
            </a:r>
            <a:endParaRPr lang="en-US" sz="2300" b="1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635000" lvl="1">
              <a:lnSpc>
                <a:spcPct val="150000"/>
              </a:lnSpc>
            </a:pPr>
            <a:r>
              <a:rPr lang="en-US" sz="23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Research </a:t>
            </a:r>
            <a:r>
              <a:rPr lang="en-US" sz="2300" b="1" dirty="0" err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Centres</a:t>
            </a:r>
            <a:endParaRPr lang="en-US" sz="2300" b="1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398405" y="381158"/>
            <a:ext cx="3939325" cy="1315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50" lvl="1">
              <a:lnSpc>
                <a:spcPct val="70000"/>
              </a:lnSpc>
            </a:pPr>
            <a:r>
              <a:rPr lang="en-US" sz="55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NUI Galway</a:t>
            </a:r>
          </a:p>
          <a:p>
            <a:pPr marL="6350" lvl="1">
              <a:lnSpc>
                <a:spcPct val="70000"/>
              </a:lnSpc>
            </a:pPr>
            <a:r>
              <a:rPr lang="en-US" sz="55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Campuses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4839292" y="4732515"/>
            <a:ext cx="1902898" cy="568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lvl="1">
              <a:lnSpc>
                <a:spcPct val="150000"/>
              </a:lnSpc>
            </a:pPr>
            <a:r>
              <a:rPr lang="en-US" sz="23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Limerick</a:t>
            </a:r>
          </a:p>
        </p:txBody>
      </p:sp>
      <p:sp>
        <p:nvSpPr>
          <p:cNvPr id="19" name="Oval 18"/>
          <p:cNvSpPr/>
          <p:nvPr userDrawn="1"/>
        </p:nvSpPr>
        <p:spPr>
          <a:xfrm>
            <a:off x="4692197" y="5007677"/>
            <a:ext cx="185186" cy="185184"/>
          </a:xfrm>
          <a:prstGeom prst="ellipse">
            <a:avLst/>
          </a:prstGeom>
          <a:solidFill>
            <a:srgbClr val="2846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2" name="TextBox 31"/>
          <p:cNvSpPr txBox="1"/>
          <p:nvPr userDrawn="1"/>
        </p:nvSpPr>
        <p:spPr>
          <a:xfrm>
            <a:off x="6801846" y="3688213"/>
            <a:ext cx="1545842" cy="568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lvl="1">
              <a:lnSpc>
                <a:spcPct val="150000"/>
              </a:lnSpc>
            </a:pPr>
            <a:r>
              <a:rPr lang="en-US" sz="2300" b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Dublin</a:t>
            </a:r>
            <a:endParaRPr lang="en-US" sz="2300" b="1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3" name="Oval 32"/>
          <p:cNvSpPr/>
          <p:nvPr userDrawn="1"/>
        </p:nvSpPr>
        <p:spPr>
          <a:xfrm>
            <a:off x="7524449" y="3737032"/>
            <a:ext cx="185186" cy="185184"/>
          </a:xfrm>
          <a:prstGeom prst="ellipse">
            <a:avLst/>
          </a:prstGeom>
          <a:solidFill>
            <a:srgbClr val="2846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4" name="TextBox 33"/>
          <p:cNvSpPr txBox="1"/>
          <p:nvPr userDrawn="1"/>
        </p:nvSpPr>
        <p:spPr>
          <a:xfrm>
            <a:off x="7202902" y="1137911"/>
            <a:ext cx="1545842" cy="568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lvl="1">
              <a:lnSpc>
                <a:spcPct val="150000"/>
              </a:lnSpc>
            </a:pPr>
            <a:r>
              <a:rPr lang="en-US" sz="2300" b="1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Belfast</a:t>
            </a:r>
            <a:endParaRPr lang="en-US" sz="2300" b="1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5" name="Oval 34"/>
          <p:cNvSpPr/>
          <p:nvPr userDrawn="1"/>
        </p:nvSpPr>
        <p:spPr>
          <a:xfrm>
            <a:off x="7887594" y="1161947"/>
            <a:ext cx="185186" cy="185184"/>
          </a:xfrm>
          <a:prstGeom prst="ellipse">
            <a:avLst/>
          </a:prstGeom>
          <a:solidFill>
            <a:srgbClr val="2846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6" name="TextBox 35"/>
          <p:cNvSpPr txBox="1"/>
          <p:nvPr userDrawn="1"/>
        </p:nvSpPr>
        <p:spPr>
          <a:xfrm>
            <a:off x="4542221" y="3893712"/>
            <a:ext cx="1902898" cy="568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lvl="1">
              <a:lnSpc>
                <a:spcPct val="150000"/>
              </a:lnSpc>
            </a:pPr>
            <a:r>
              <a:rPr lang="en-US" sz="23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GALWAY</a:t>
            </a:r>
          </a:p>
        </p:txBody>
      </p:sp>
      <p:pic>
        <p:nvPicPr>
          <p:cNvPr id="37" name="Picture 36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9543"/>
          <a:stretch/>
        </p:blipFill>
        <p:spPr>
          <a:xfrm>
            <a:off x="4219636" y="3671015"/>
            <a:ext cx="314705" cy="319073"/>
          </a:xfrm>
          <a:prstGeom prst="rect">
            <a:avLst/>
          </a:prstGeom>
        </p:spPr>
      </p:pic>
      <p:grpSp>
        <p:nvGrpSpPr>
          <p:cNvPr id="38" name="Group 37"/>
          <p:cNvGrpSpPr>
            <a:grpSpLocks noChangeAspect="1"/>
          </p:cNvGrpSpPr>
          <p:nvPr userDrawn="1"/>
        </p:nvGrpSpPr>
        <p:grpSpPr>
          <a:xfrm>
            <a:off x="4113952" y="4134978"/>
            <a:ext cx="275642" cy="275642"/>
            <a:chOff x="4335701" y="3850853"/>
            <a:chExt cx="319888" cy="319888"/>
          </a:xfrm>
        </p:grpSpPr>
        <p:sp>
          <p:nvSpPr>
            <p:cNvPr id="39" name="Oval 38"/>
            <p:cNvSpPr/>
            <p:nvPr/>
          </p:nvSpPr>
          <p:spPr>
            <a:xfrm>
              <a:off x="4335701" y="3850853"/>
              <a:ext cx="319888" cy="31988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76243"/>
            <a:stretch/>
          </p:blipFill>
          <p:spPr>
            <a:xfrm flipV="1">
              <a:off x="4384776" y="3881320"/>
              <a:ext cx="252280" cy="258954"/>
            </a:xfrm>
            <a:prstGeom prst="rect">
              <a:avLst/>
            </a:prstGeom>
          </p:spPr>
        </p:pic>
      </p:grpSp>
      <p:grpSp>
        <p:nvGrpSpPr>
          <p:cNvPr id="41" name="Group 40"/>
          <p:cNvGrpSpPr>
            <a:grpSpLocks noChangeAspect="1"/>
          </p:cNvGrpSpPr>
          <p:nvPr userDrawn="1"/>
        </p:nvGrpSpPr>
        <p:grpSpPr>
          <a:xfrm>
            <a:off x="4570188" y="3711756"/>
            <a:ext cx="249249" cy="249390"/>
            <a:chOff x="5235088" y="3530081"/>
            <a:chExt cx="289256" cy="289421"/>
          </a:xfrm>
        </p:grpSpPr>
        <p:sp>
          <p:nvSpPr>
            <p:cNvPr id="42" name="Rounded Rectangle 41"/>
            <p:cNvSpPr/>
            <p:nvPr/>
          </p:nvSpPr>
          <p:spPr>
            <a:xfrm>
              <a:off x="5235986" y="3530081"/>
              <a:ext cx="288358" cy="289421"/>
            </a:xfrm>
            <a:prstGeom prst="roundRect">
              <a:avLst/>
            </a:prstGeom>
            <a:solidFill>
              <a:srgbClr val="1491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4698" t="-3349" r="20795" b="2791"/>
            <a:stretch/>
          </p:blipFill>
          <p:spPr>
            <a:xfrm rot="10800000" flipV="1">
              <a:off x="5235088" y="3544831"/>
              <a:ext cx="262042" cy="260742"/>
            </a:xfrm>
            <a:prstGeom prst="rect">
              <a:avLst/>
            </a:prstGeom>
          </p:spPr>
        </p:pic>
      </p:grpSp>
      <p:grpSp>
        <p:nvGrpSpPr>
          <p:cNvPr id="44" name="Group 43"/>
          <p:cNvGrpSpPr>
            <a:grpSpLocks noChangeAspect="1"/>
          </p:cNvGrpSpPr>
          <p:nvPr userDrawn="1"/>
        </p:nvGrpSpPr>
        <p:grpSpPr>
          <a:xfrm>
            <a:off x="4416555" y="4854386"/>
            <a:ext cx="275642" cy="275642"/>
            <a:chOff x="5527990" y="3750678"/>
            <a:chExt cx="393774" cy="393774"/>
          </a:xfrm>
        </p:grpSpPr>
        <p:sp>
          <p:nvSpPr>
            <p:cNvPr id="45" name="Oval 44"/>
            <p:cNvSpPr/>
            <p:nvPr/>
          </p:nvSpPr>
          <p:spPr>
            <a:xfrm>
              <a:off x="5527990" y="3750678"/>
              <a:ext cx="393774" cy="393774"/>
            </a:xfrm>
            <a:prstGeom prst="ellipse">
              <a:avLst/>
            </a:prstGeom>
            <a:solidFill>
              <a:srgbClr val="FF8B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7239" t="-3686" r="49004" b="3128"/>
            <a:stretch/>
          </p:blipFill>
          <p:spPr>
            <a:xfrm rot="10800000" flipV="1">
              <a:off x="5560423" y="3788182"/>
              <a:ext cx="310550" cy="318766"/>
            </a:xfrm>
            <a:prstGeom prst="rect">
              <a:avLst/>
            </a:prstGeom>
          </p:spPr>
        </p:pic>
      </p:grpSp>
      <p:grpSp>
        <p:nvGrpSpPr>
          <p:cNvPr id="47" name="Group 46"/>
          <p:cNvGrpSpPr>
            <a:grpSpLocks noChangeAspect="1"/>
          </p:cNvGrpSpPr>
          <p:nvPr userDrawn="1"/>
        </p:nvGrpSpPr>
        <p:grpSpPr>
          <a:xfrm>
            <a:off x="5131380" y="3692551"/>
            <a:ext cx="275642" cy="275642"/>
            <a:chOff x="5777361" y="3530081"/>
            <a:chExt cx="319888" cy="319888"/>
          </a:xfrm>
        </p:grpSpPr>
        <p:sp>
          <p:nvSpPr>
            <p:cNvPr id="48" name="Oval 47"/>
            <p:cNvSpPr/>
            <p:nvPr/>
          </p:nvSpPr>
          <p:spPr>
            <a:xfrm>
              <a:off x="5777361" y="3530081"/>
              <a:ext cx="319888" cy="31988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76243"/>
            <a:stretch/>
          </p:blipFill>
          <p:spPr>
            <a:xfrm flipV="1">
              <a:off x="5817162" y="3560548"/>
              <a:ext cx="252280" cy="258954"/>
            </a:xfrm>
            <a:prstGeom prst="rect">
              <a:avLst/>
            </a:prstGeom>
          </p:spPr>
        </p:pic>
      </p:grpSp>
      <p:grpSp>
        <p:nvGrpSpPr>
          <p:cNvPr id="53" name="Group 52"/>
          <p:cNvGrpSpPr>
            <a:grpSpLocks noChangeAspect="1"/>
          </p:cNvGrpSpPr>
          <p:nvPr userDrawn="1"/>
        </p:nvGrpSpPr>
        <p:grpSpPr>
          <a:xfrm>
            <a:off x="3331116" y="3554904"/>
            <a:ext cx="275642" cy="275642"/>
            <a:chOff x="3845349" y="3308812"/>
            <a:chExt cx="319888" cy="319888"/>
          </a:xfrm>
        </p:grpSpPr>
        <p:sp>
          <p:nvSpPr>
            <p:cNvPr id="54" name="Oval 53"/>
            <p:cNvSpPr/>
            <p:nvPr/>
          </p:nvSpPr>
          <p:spPr>
            <a:xfrm>
              <a:off x="3845349" y="3308812"/>
              <a:ext cx="319888" cy="31988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pic>
          <p:nvPicPr>
            <p:cNvPr id="55" name="Picture 54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76243"/>
            <a:stretch/>
          </p:blipFill>
          <p:spPr>
            <a:xfrm flipV="1">
              <a:off x="3885150" y="3339279"/>
              <a:ext cx="252280" cy="258954"/>
            </a:xfrm>
            <a:prstGeom prst="rect">
              <a:avLst/>
            </a:prstGeom>
          </p:spPr>
        </p:pic>
      </p:grpSp>
      <p:grpSp>
        <p:nvGrpSpPr>
          <p:cNvPr id="56" name="Group 55"/>
          <p:cNvGrpSpPr>
            <a:grpSpLocks noChangeAspect="1"/>
          </p:cNvGrpSpPr>
          <p:nvPr userDrawn="1"/>
        </p:nvGrpSpPr>
        <p:grpSpPr>
          <a:xfrm>
            <a:off x="4819413" y="3114188"/>
            <a:ext cx="249249" cy="249390"/>
            <a:chOff x="5173661" y="3130180"/>
            <a:chExt cx="289256" cy="289421"/>
          </a:xfrm>
        </p:grpSpPr>
        <p:sp>
          <p:nvSpPr>
            <p:cNvPr id="57" name="Rounded Rectangle 56"/>
            <p:cNvSpPr/>
            <p:nvPr/>
          </p:nvSpPr>
          <p:spPr>
            <a:xfrm>
              <a:off x="5174559" y="3130180"/>
              <a:ext cx="288358" cy="289421"/>
            </a:xfrm>
            <a:prstGeom prst="roundRect">
              <a:avLst/>
            </a:prstGeom>
            <a:solidFill>
              <a:srgbClr val="1491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pic>
          <p:nvPicPr>
            <p:cNvPr id="58" name="Picture 57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4698" t="-3349" r="20795" b="2791"/>
            <a:stretch/>
          </p:blipFill>
          <p:spPr>
            <a:xfrm rot="10800000" flipV="1">
              <a:off x="5173661" y="3144930"/>
              <a:ext cx="262042" cy="260742"/>
            </a:xfrm>
            <a:prstGeom prst="rect">
              <a:avLst/>
            </a:prstGeom>
          </p:spPr>
        </p:pic>
      </p:grpSp>
      <p:grpSp>
        <p:nvGrpSpPr>
          <p:cNvPr id="59" name="Group 58"/>
          <p:cNvGrpSpPr>
            <a:grpSpLocks noChangeAspect="1"/>
          </p:cNvGrpSpPr>
          <p:nvPr userDrawn="1"/>
        </p:nvGrpSpPr>
        <p:grpSpPr>
          <a:xfrm>
            <a:off x="3955759" y="2638817"/>
            <a:ext cx="249249" cy="249390"/>
            <a:chOff x="4400356" y="3054140"/>
            <a:chExt cx="289256" cy="289421"/>
          </a:xfrm>
        </p:grpSpPr>
        <p:sp>
          <p:nvSpPr>
            <p:cNvPr id="60" name="Rounded Rectangle 59"/>
            <p:cNvSpPr/>
            <p:nvPr/>
          </p:nvSpPr>
          <p:spPr>
            <a:xfrm>
              <a:off x="4401254" y="3054140"/>
              <a:ext cx="288358" cy="289421"/>
            </a:xfrm>
            <a:prstGeom prst="roundRect">
              <a:avLst/>
            </a:prstGeom>
            <a:solidFill>
              <a:srgbClr val="1491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pic>
          <p:nvPicPr>
            <p:cNvPr id="61" name="Picture 60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4698" t="-3349" r="20795" b="2791"/>
            <a:stretch/>
          </p:blipFill>
          <p:spPr>
            <a:xfrm rot="10800000" flipV="1">
              <a:off x="4400356" y="3068890"/>
              <a:ext cx="262042" cy="260742"/>
            </a:xfrm>
            <a:prstGeom prst="rect">
              <a:avLst/>
            </a:prstGeom>
          </p:spPr>
        </p:pic>
      </p:grpSp>
      <p:grpSp>
        <p:nvGrpSpPr>
          <p:cNvPr id="62" name="Group 61"/>
          <p:cNvGrpSpPr>
            <a:grpSpLocks noChangeAspect="1"/>
          </p:cNvGrpSpPr>
          <p:nvPr userDrawn="1"/>
        </p:nvGrpSpPr>
        <p:grpSpPr>
          <a:xfrm>
            <a:off x="4870150" y="1803532"/>
            <a:ext cx="249249" cy="249390"/>
            <a:chOff x="5135034" y="1860358"/>
            <a:chExt cx="289256" cy="289421"/>
          </a:xfrm>
        </p:grpSpPr>
        <p:sp>
          <p:nvSpPr>
            <p:cNvPr id="63" name="Rounded Rectangle 62"/>
            <p:cNvSpPr/>
            <p:nvPr/>
          </p:nvSpPr>
          <p:spPr>
            <a:xfrm>
              <a:off x="5135932" y="1860358"/>
              <a:ext cx="288358" cy="289421"/>
            </a:xfrm>
            <a:prstGeom prst="roundRect">
              <a:avLst/>
            </a:prstGeom>
            <a:solidFill>
              <a:srgbClr val="1491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4698" t="-3349" r="20795" b="2791"/>
            <a:stretch/>
          </p:blipFill>
          <p:spPr>
            <a:xfrm rot="10800000" flipV="1">
              <a:off x="5135034" y="1875108"/>
              <a:ext cx="262042" cy="260742"/>
            </a:xfrm>
            <a:prstGeom prst="rect">
              <a:avLst/>
            </a:prstGeom>
          </p:spPr>
        </p:pic>
      </p:grpSp>
      <p:grpSp>
        <p:nvGrpSpPr>
          <p:cNvPr id="65" name="Group 64"/>
          <p:cNvGrpSpPr>
            <a:grpSpLocks noChangeAspect="1"/>
          </p:cNvGrpSpPr>
          <p:nvPr userDrawn="1"/>
        </p:nvGrpSpPr>
        <p:grpSpPr>
          <a:xfrm>
            <a:off x="5154381" y="1879700"/>
            <a:ext cx="275642" cy="275642"/>
            <a:chOff x="5445656" y="1844640"/>
            <a:chExt cx="319888" cy="319888"/>
          </a:xfrm>
        </p:grpSpPr>
        <p:sp>
          <p:nvSpPr>
            <p:cNvPr id="66" name="Oval 65"/>
            <p:cNvSpPr/>
            <p:nvPr/>
          </p:nvSpPr>
          <p:spPr>
            <a:xfrm>
              <a:off x="5445656" y="1844640"/>
              <a:ext cx="319888" cy="319888"/>
            </a:xfrm>
            <a:prstGeom prst="ellipse">
              <a:avLst/>
            </a:prstGeom>
            <a:solidFill>
              <a:srgbClr val="FF8B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pic>
          <p:nvPicPr>
            <p:cNvPr id="67" name="Picture 66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7239" t="-3686" r="49004" b="3128"/>
            <a:stretch/>
          </p:blipFill>
          <p:spPr>
            <a:xfrm rot="10800000" flipV="1">
              <a:off x="5470281" y="1875107"/>
              <a:ext cx="252280" cy="258954"/>
            </a:xfrm>
            <a:prstGeom prst="rect">
              <a:avLst/>
            </a:prstGeom>
          </p:spPr>
        </p:pic>
      </p:grpSp>
      <p:grpSp>
        <p:nvGrpSpPr>
          <p:cNvPr id="68" name="Group 67"/>
          <p:cNvGrpSpPr>
            <a:grpSpLocks noChangeAspect="1"/>
          </p:cNvGrpSpPr>
          <p:nvPr userDrawn="1"/>
        </p:nvGrpSpPr>
        <p:grpSpPr>
          <a:xfrm>
            <a:off x="5642072" y="452928"/>
            <a:ext cx="249249" cy="249390"/>
            <a:chOff x="5938417" y="909357"/>
            <a:chExt cx="289256" cy="289421"/>
          </a:xfrm>
        </p:grpSpPr>
        <p:sp>
          <p:nvSpPr>
            <p:cNvPr id="69" name="Rounded Rectangle 68"/>
            <p:cNvSpPr/>
            <p:nvPr/>
          </p:nvSpPr>
          <p:spPr>
            <a:xfrm>
              <a:off x="5939315" y="909357"/>
              <a:ext cx="288358" cy="289421"/>
            </a:xfrm>
            <a:prstGeom prst="roundRect">
              <a:avLst/>
            </a:prstGeom>
            <a:solidFill>
              <a:srgbClr val="1491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pic>
          <p:nvPicPr>
            <p:cNvPr id="70" name="Picture 69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4698" t="-3349" r="20795" b="2791"/>
            <a:stretch/>
          </p:blipFill>
          <p:spPr>
            <a:xfrm rot="10800000" flipV="1">
              <a:off x="5938417" y="924107"/>
              <a:ext cx="262042" cy="260742"/>
            </a:xfrm>
            <a:prstGeom prst="rect">
              <a:avLst/>
            </a:prstGeom>
          </p:spPr>
        </p:pic>
      </p:grpSp>
      <p:grpSp>
        <p:nvGrpSpPr>
          <p:cNvPr id="71" name="Group 70"/>
          <p:cNvGrpSpPr>
            <a:grpSpLocks noChangeAspect="1"/>
          </p:cNvGrpSpPr>
          <p:nvPr userDrawn="1"/>
        </p:nvGrpSpPr>
        <p:grpSpPr>
          <a:xfrm>
            <a:off x="3646787" y="3621981"/>
            <a:ext cx="225798" cy="315074"/>
            <a:chOff x="4824527" y="2832223"/>
            <a:chExt cx="262042" cy="365650"/>
          </a:xfrm>
        </p:grpSpPr>
        <p:sp>
          <p:nvSpPr>
            <p:cNvPr id="72" name="Rectangle 71"/>
            <p:cNvSpPr/>
            <p:nvPr/>
          </p:nvSpPr>
          <p:spPr>
            <a:xfrm>
              <a:off x="4835134" y="2954303"/>
              <a:ext cx="234004" cy="165125"/>
            </a:xfrm>
            <a:prstGeom prst="rect">
              <a:avLst/>
            </a:prstGeom>
            <a:solidFill>
              <a:srgbClr val="518E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grpSp>
          <p:nvGrpSpPr>
            <p:cNvPr id="73" name="Group 72"/>
            <p:cNvGrpSpPr/>
            <p:nvPr/>
          </p:nvGrpSpPr>
          <p:grpSpPr>
            <a:xfrm>
              <a:off x="4824527" y="2832223"/>
              <a:ext cx="262042" cy="365650"/>
              <a:chOff x="4824527" y="2832223"/>
              <a:chExt cx="262042" cy="365650"/>
            </a:xfrm>
          </p:grpSpPr>
          <p:grpSp>
            <p:nvGrpSpPr>
              <p:cNvPr id="74" name="Group 73"/>
              <p:cNvGrpSpPr/>
              <p:nvPr/>
            </p:nvGrpSpPr>
            <p:grpSpPr>
              <a:xfrm>
                <a:off x="4834464" y="2832223"/>
                <a:ext cx="234576" cy="365650"/>
                <a:chOff x="4834464" y="2832223"/>
                <a:chExt cx="234576" cy="365650"/>
              </a:xfrm>
            </p:grpSpPr>
            <p:sp>
              <p:nvSpPr>
                <p:cNvPr id="76" name="Oval 75"/>
                <p:cNvSpPr/>
                <p:nvPr/>
              </p:nvSpPr>
              <p:spPr>
                <a:xfrm>
                  <a:off x="4834464" y="2832223"/>
                  <a:ext cx="234576" cy="238350"/>
                </a:xfrm>
                <a:prstGeom prst="ellipse">
                  <a:avLst/>
                </a:prstGeom>
                <a:solidFill>
                  <a:srgbClr val="518E9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Calibri" charset="0"/>
                    <a:ea typeface="Calibri" charset="0"/>
                    <a:cs typeface="Calibri" charset="0"/>
                  </a:endParaRPr>
                </a:p>
              </p:txBody>
            </p:sp>
            <p:sp>
              <p:nvSpPr>
                <p:cNvPr id="77" name="Right Triangle 76"/>
                <p:cNvSpPr/>
                <p:nvPr/>
              </p:nvSpPr>
              <p:spPr>
                <a:xfrm rot="18934329">
                  <a:off x="4866791" y="3031791"/>
                  <a:ext cx="168154" cy="166082"/>
                </a:xfrm>
                <a:prstGeom prst="rtTriangle">
                  <a:avLst/>
                </a:prstGeom>
                <a:solidFill>
                  <a:srgbClr val="518E9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Calibri" charset="0"/>
                    <a:ea typeface="Calibri" charset="0"/>
                    <a:cs typeface="Calibri" charset="0"/>
                  </a:endParaRPr>
                </a:p>
              </p:txBody>
            </p:sp>
          </p:grpSp>
          <p:pic>
            <p:nvPicPr>
              <p:cNvPr id="75" name="Picture 74"/>
              <p:cNvPicPr>
                <a:picLocks noChangeAspect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80868" t="-6434" r="-5283" b="6253"/>
              <a:stretch/>
            </p:blipFill>
            <p:spPr>
              <a:xfrm rot="10800000" flipH="1" flipV="1">
                <a:off x="4824527" y="2851191"/>
                <a:ext cx="262042" cy="260742"/>
              </a:xfrm>
              <a:prstGeom prst="rect">
                <a:avLst/>
              </a:prstGeom>
            </p:spPr>
          </p:pic>
        </p:grpSp>
      </p:grpSp>
      <p:grpSp>
        <p:nvGrpSpPr>
          <p:cNvPr id="78" name="Group 77"/>
          <p:cNvGrpSpPr>
            <a:grpSpLocks noChangeAspect="1"/>
          </p:cNvGrpSpPr>
          <p:nvPr userDrawn="1"/>
        </p:nvGrpSpPr>
        <p:grpSpPr>
          <a:xfrm>
            <a:off x="3888154" y="3663527"/>
            <a:ext cx="225798" cy="315074"/>
            <a:chOff x="4824527" y="2832223"/>
            <a:chExt cx="262042" cy="365650"/>
          </a:xfrm>
        </p:grpSpPr>
        <p:sp>
          <p:nvSpPr>
            <p:cNvPr id="79" name="Rectangle 78"/>
            <p:cNvSpPr/>
            <p:nvPr/>
          </p:nvSpPr>
          <p:spPr>
            <a:xfrm>
              <a:off x="4835134" y="2954303"/>
              <a:ext cx="234004" cy="165125"/>
            </a:xfrm>
            <a:prstGeom prst="rect">
              <a:avLst/>
            </a:prstGeom>
            <a:solidFill>
              <a:srgbClr val="518E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grpSp>
          <p:nvGrpSpPr>
            <p:cNvPr id="80" name="Group 79"/>
            <p:cNvGrpSpPr/>
            <p:nvPr/>
          </p:nvGrpSpPr>
          <p:grpSpPr>
            <a:xfrm>
              <a:off x="4824527" y="2832223"/>
              <a:ext cx="262042" cy="365650"/>
              <a:chOff x="4824527" y="2832223"/>
              <a:chExt cx="262042" cy="365650"/>
            </a:xfrm>
          </p:grpSpPr>
          <p:grpSp>
            <p:nvGrpSpPr>
              <p:cNvPr id="81" name="Group 80"/>
              <p:cNvGrpSpPr/>
              <p:nvPr/>
            </p:nvGrpSpPr>
            <p:grpSpPr>
              <a:xfrm>
                <a:off x="4834464" y="2832223"/>
                <a:ext cx="234576" cy="365650"/>
                <a:chOff x="4834464" y="2832223"/>
                <a:chExt cx="234576" cy="365650"/>
              </a:xfrm>
            </p:grpSpPr>
            <p:sp>
              <p:nvSpPr>
                <p:cNvPr id="83" name="Oval 82"/>
                <p:cNvSpPr/>
                <p:nvPr/>
              </p:nvSpPr>
              <p:spPr>
                <a:xfrm>
                  <a:off x="4834464" y="2832223"/>
                  <a:ext cx="234576" cy="238350"/>
                </a:xfrm>
                <a:prstGeom prst="ellipse">
                  <a:avLst/>
                </a:prstGeom>
                <a:solidFill>
                  <a:srgbClr val="518E9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Calibri" charset="0"/>
                    <a:ea typeface="Calibri" charset="0"/>
                    <a:cs typeface="Calibri" charset="0"/>
                  </a:endParaRPr>
                </a:p>
              </p:txBody>
            </p:sp>
            <p:sp>
              <p:nvSpPr>
                <p:cNvPr id="84" name="Right Triangle 83"/>
                <p:cNvSpPr/>
                <p:nvPr/>
              </p:nvSpPr>
              <p:spPr>
                <a:xfrm rot="18934329">
                  <a:off x="4866791" y="3031791"/>
                  <a:ext cx="168154" cy="166082"/>
                </a:xfrm>
                <a:prstGeom prst="rtTriangle">
                  <a:avLst/>
                </a:prstGeom>
                <a:solidFill>
                  <a:srgbClr val="518E9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Calibri" charset="0"/>
                    <a:ea typeface="Calibri" charset="0"/>
                    <a:cs typeface="Calibri" charset="0"/>
                  </a:endParaRPr>
                </a:p>
              </p:txBody>
            </p:sp>
          </p:grpSp>
          <p:pic>
            <p:nvPicPr>
              <p:cNvPr id="82" name="Picture 81"/>
              <p:cNvPicPr>
                <a:picLocks noChangeAspect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80868" t="-6434" r="-5283" b="6253"/>
              <a:stretch/>
            </p:blipFill>
            <p:spPr>
              <a:xfrm rot="10800000" flipH="1" flipV="1">
                <a:off x="4824527" y="2851191"/>
                <a:ext cx="262042" cy="260742"/>
              </a:xfrm>
              <a:prstGeom prst="rect">
                <a:avLst/>
              </a:prstGeom>
            </p:spPr>
          </p:pic>
        </p:grpSp>
      </p:grpSp>
      <p:grpSp>
        <p:nvGrpSpPr>
          <p:cNvPr id="85" name="Group 84"/>
          <p:cNvGrpSpPr>
            <a:grpSpLocks noChangeAspect="1"/>
          </p:cNvGrpSpPr>
          <p:nvPr userDrawn="1"/>
        </p:nvGrpSpPr>
        <p:grpSpPr>
          <a:xfrm>
            <a:off x="5424344" y="168939"/>
            <a:ext cx="225798" cy="315074"/>
            <a:chOff x="4824527" y="2832223"/>
            <a:chExt cx="262042" cy="365650"/>
          </a:xfrm>
        </p:grpSpPr>
        <p:sp>
          <p:nvSpPr>
            <p:cNvPr id="86" name="Rectangle 85"/>
            <p:cNvSpPr/>
            <p:nvPr/>
          </p:nvSpPr>
          <p:spPr>
            <a:xfrm>
              <a:off x="4835134" y="2954303"/>
              <a:ext cx="234004" cy="165125"/>
            </a:xfrm>
            <a:prstGeom prst="rect">
              <a:avLst/>
            </a:prstGeom>
            <a:solidFill>
              <a:srgbClr val="518E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grpSp>
          <p:nvGrpSpPr>
            <p:cNvPr id="87" name="Group 86"/>
            <p:cNvGrpSpPr/>
            <p:nvPr/>
          </p:nvGrpSpPr>
          <p:grpSpPr>
            <a:xfrm>
              <a:off x="4824527" y="2832223"/>
              <a:ext cx="262042" cy="365650"/>
              <a:chOff x="4824527" y="2832223"/>
              <a:chExt cx="262042" cy="365650"/>
            </a:xfrm>
          </p:grpSpPr>
          <p:grpSp>
            <p:nvGrpSpPr>
              <p:cNvPr id="88" name="Group 87"/>
              <p:cNvGrpSpPr/>
              <p:nvPr/>
            </p:nvGrpSpPr>
            <p:grpSpPr>
              <a:xfrm>
                <a:off x="4834464" y="2832223"/>
                <a:ext cx="234576" cy="365650"/>
                <a:chOff x="4834464" y="2832223"/>
                <a:chExt cx="234576" cy="365650"/>
              </a:xfrm>
            </p:grpSpPr>
            <p:sp>
              <p:nvSpPr>
                <p:cNvPr id="90" name="Oval 89"/>
                <p:cNvSpPr/>
                <p:nvPr/>
              </p:nvSpPr>
              <p:spPr>
                <a:xfrm>
                  <a:off x="4834464" y="2832223"/>
                  <a:ext cx="234576" cy="238350"/>
                </a:xfrm>
                <a:prstGeom prst="ellipse">
                  <a:avLst/>
                </a:prstGeom>
                <a:solidFill>
                  <a:srgbClr val="518E9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Calibri" charset="0"/>
                    <a:ea typeface="Calibri" charset="0"/>
                    <a:cs typeface="Calibri" charset="0"/>
                  </a:endParaRPr>
                </a:p>
              </p:txBody>
            </p:sp>
            <p:sp>
              <p:nvSpPr>
                <p:cNvPr id="91" name="Right Triangle 90"/>
                <p:cNvSpPr/>
                <p:nvPr/>
              </p:nvSpPr>
              <p:spPr>
                <a:xfrm rot="18934329">
                  <a:off x="4866791" y="3031791"/>
                  <a:ext cx="168154" cy="166082"/>
                </a:xfrm>
                <a:prstGeom prst="rtTriangle">
                  <a:avLst/>
                </a:prstGeom>
                <a:solidFill>
                  <a:srgbClr val="518E9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Calibri" charset="0"/>
                    <a:ea typeface="Calibri" charset="0"/>
                    <a:cs typeface="Calibri" charset="0"/>
                  </a:endParaRPr>
                </a:p>
              </p:txBody>
            </p:sp>
          </p:grpSp>
          <p:pic>
            <p:nvPicPr>
              <p:cNvPr id="89" name="Picture 88"/>
              <p:cNvPicPr>
                <a:picLocks noChangeAspect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80868" t="-6434" r="-5283" b="6253"/>
              <a:stretch/>
            </p:blipFill>
            <p:spPr>
              <a:xfrm rot="10800000" flipH="1" flipV="1">
                <a:off x="4824527" y="2851191"/>
                <a:ext cx="262042" cy="260742"/>
              </a:xfrm>
              <a:prstGeom prst="rect">
                <a:avLst/>
              </a:prstGeom>
            </p:spPr>
          </p:pic>
        </p:grpSp>
      </p:grpSp>
      <p:grpSp>
        <p:nvGrpSpPr>
          <p:cNvPr id="92" name="Group 91"/>
          <p:cNvGrpSpPr/>
          <p:nvPr userDrawn="1"/>
        </p:nvGrpSpPr>
        <p:grpSpPr>
          <a:xfrm>
            <a:off x="8617572" y="2873457"/>
            <a:ext cx="289256" cy="289421"/>
            <a:chOff x="5135034" y="1860358"/>
            <a:chExt cx="289256" cy="289421"/>
          </a:xfrm>
        </p:grpSpPr>
        <p:sp>
          <p:nvSpPr>
            <p:cNvPr id="93" name="Rounded Rectangle 92"/>
            <p:cNvSpPr/>
            <p:nvPr/>
          </p:nvSpPr>
          <p:spPr>
            <a:xfrm>
              <a:off x="5135932" y="1860358"/>
              <a:ext cx="288358" cy="289421"/>
            </a:xfrm>
            <a:prstGeom prst="roundRect">
              <a:avLst/>
            </a:prstGeom>
            <a:solidFill>
              <a:srgbClr val="1491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pic>
          <p:nvPicPr>
            <p:cNvPr id="94" name="Picture 93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4698" t="-3349" r="20795" b="2791"/>
            <a:stretch/>
          </p:blipFill>
          <p:spPr>
            <a:xfrm rot="10800000" flipV="1">
              <a:off x="5135034" y="1875108"/>
              <a:ext cx="262042" cy="260742"/>
            </a:xfrm>
            <a:prstGeom prst="rect">
              <a:avLst/>
            </a:prstGeom>
          </p:spPr>
        </p:pic>
      </p:grpSp>
      <p:grpSp>
        <p:nvGrpSpPr>
          <p:cNvPr id="95" name="Group 94"/>
          <p:cNvGrpSpPr/>
          <p:nvPr userDrawn="1"/>
        </p:nvGrpSpPr>
        <p:grpSpPr>
          <a:xfrm>
            <a:off x="8636905" y="3872032"/>
            <a:ext cx="262042" cy="365650"/>
            <a:chOff x="4824527" y="2832223"/>
            <a:chExt cx="262042" cy="365650"/>
          </a:xfrm>
        </p:grpSpPr>
        <p:sp>
          <p:nvSpPr>
            <p:cNvPr id="96" name="Rectangle 95"/>
            <p:cNvSpPr/>
            <p:nvPr/>
          </p:nvSpPr>
          <p:spPr>
            <a:xfrm>
              <a:off x="4835134" y="2954303"/>
              <a:ext cx="234004" cy="165125"/>
            </a:xfrm>
            <a:prstGeom prst="rect">
              <a:avLst/>
            </a:prstGeom>
            <a:solidFill>
              <a:srgbClr val="518E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grpSp>
          <p:nvGrpSpPr>
            <p:cNvPr id="97" name="Group 96"/>
            <p:cNvGrpSpPr/>
            <p:nvPr/>
          </p:nvGrpSpPr>
          <p:grpSpPr>
            <a:xfrm>
              <a:off x="4824527" y="2832223"/>
              <a:ext cx="262042" cy="365650"/>
              <a:chOff x="4824527" y="2832223"/>
              <a:chExt cx="262042" cy="365650"/>
            </a:xfrm>
          </p:grpSpPr>
          <p:grpSp>
            <p:nvGrpSpPr>
              <p:cNvPr id="98" name="Group 97"/>
              <p:cNvGrpSpPr/>
              <p:nvPr/>
            </p:nvGrpSpPr>
            <p:grpSpPr>
              <a:xfrm>
                <a:off x="4834464" y="2832223"/>
                <a:ext cx="234576" cy="365650"/>
                <a:chOff x="4834464" y="2832223"/>
                <a:chExt cx="234576" cy="365650"/>
              </a:xfrm>
            </p:grpSpPr>
            <p:sp>
              <p:nvSpPr>
                <p:cNvPr id="100" name="Oval 99"/>
                <p:cNvSpPr/>
                <p:nvPr/>
              </p:nvSpPr>
              <p:spPr>
                <a:xfrm>
                  <a:off x="4834464" y="2832223"/>
                  <a:ext cx="234576" cy="238350"/>
                </a:xfrm>
                <a:prstGeom prst="ellipse">
                  <a:avLst/>
                </a:prstGeom>
                <a:solidFill>
                  <a:srgbClr val="518E9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Calibri" charset="0"/>
                    <a:ea typeface="Calibri" charset="0"/>
                    <a:cs typeface="Calibri" charset="0"/>
                  </a:endParaRPr>
                </a:p>
              </p:txBody>
            </p:sp>
            <p:sp>
              <p:nvSpPr>
                <p:cNvPr id="101" name="Right Triangle 100"/>
                <p:cNvSpPr/>
                <p:nvPr/>
              </p:nvSpPr>
              <p:spPr>
                <a:xfrm rot="18934329">
                  <a:off x="4866791" y="3031791"/>
                  <a:ext cx="168154" cy="166082"/>
                </a:xfrm>
                <a:prstGeom prst="rtTriangle">
                  <a:avLst/>
                </a:prstGeom>
                <a:solidFill>
                  <a:srgbClr val="518E9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Calibri" charset="0"/>
                    <a:ea typeface="Calibri" charset="0"/>
                    <a:cs typeface="Calibri" charset="0"/>
                  </a:endParaRPr>
                </a:p>
              </p:txBody>
            </p:sp>
          </p:grpSp>
          <p:pic>
            <p:nvPicPr>
              <p:cNvPr id="99" name="Picture 98"/>
              <p:cNvPicPr>
                <a:picLocks noChangeAspect="1"/>
              </p:cNvPicPr>
              <p:nvPr/>
            </p:nvPicPr>
            <p:blipFill rotWithShape="1"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80868" t="-6434" r="-5283" b="6253"/>
              <a:stretch/>
            </p:blipFill>
            <p:spPr>
              <a:xfrm rot="10800000" flipH="1" flipV="1">
                <a:off x="4824527" y="2851191"/>
                <a:ext cx="262042" cy="260742"/>
              </a:xfrm>
              <a:prstGeom prst="rect">
                <a:avLst/>
              </a:prstGeom>
            </p:spPr>
          </p:pic>
        </p:grpSp>
      </p:grpSp>
      <p:grpSp>
        <p:nvGrpSpPr>
          <p:cNvPr id="102" name="Group 101"/>
          <p:cNvGrpSpPr/>
          <p:nvPr userDrawn="1"/>
        </p:nvGrpSpPr>
        <p:grpSpPr>
          <a:xfrm>
            <a:off x="8591759" y="3351127"/>
            <a:ext cx="319888" cy="319888"/>
            <a:chOff x="5445656" y="1844640"/>
            <a:chExt cx="319888" cy="319888"/>
          </a:xfrm>
        </p:grpSpPr>
        <p:sp>
          <p:nvSpPr>
            <p:cNvPr id="103" name="Oval 102"/>
            <p:cNvSpPr/>
            <p:nvPr/>
          </p:nvSpPr>
          <p:spPr>
            <a:xfrm>
              <a:off x="5445656" y="1844640"/>
              <a:ext cx="319888" cy="319888"/>
            </a:xfrm>
            <a:prstGeom prst="ellipse">
              <a:avLst/>
            </a:prstGeom>
            <a:solidFill>
              <a:srgbClr val="FF8B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pic>
          <p:nvPicPr>
            <p:cNvPr id="104" name="Picture 103"/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7239" t="-3686" r="49004" b="3128"/>
            <a:stretch/>
          </p:blipFill>
          <p:spPr>
            <a:xfrm rot="10800000" flipV="1">
              <a:off x="5470281" y="1875107"/>
              <a:ext cx="252280" cy="258954"/>
            </a:xfrm>
            <a:prstGeom prst="rect">
              <a:avLst/>
            </a:prstGeom>
          </p:spPr>
        </p:pic>
      </p:grpSp>
      <p:grpSp>
        <p:nvGrpSpPr>
          <p:cNvPr id="105" name="Group 104"/>
          <p:cNvGrpSpPr/>
          <p:nvPr userDrawn="1"/>
        </p:nvGrpSpPr>
        <p:grpSpPr>
          <a:xfrm>
            <a:off x="8617572" y="4414352"/>
            <a:ext cx="319888" cy="319888"/>
            <a:chOff x="5777361" y="3530081"/>
            <a:chExt cx="319888" cy="319888"/>
          </a:xfrm>
        </p:grpSpPr>
        <p:sp>
          <p:nvSpPr>
            <p:cNvPr id="106" name="Oval 105"/>
            <p:cNvSpPr/>
            <p:nvPr/>
          </p:nvSpPr>
          <p:spPr>
            <a:xfrm>
              <a:off x="5777361" y="3530081"/>
              <a:ext cx="319888" cy="31988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pic>
          <p:nvPicPr>
            <p:cNvPr id="107" name="Picture 106"/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76243"/>
            <a:stretch/>
          </p:blipFill>
          <p:spPr>
            <a:xfrm flipV="1">
              <a:off x="5817162" y="3560548"/>
              <a:ext cx="252280" cy="258954"/>
            </a:xfrm>
            <a:prstGeom prst="rect">
              <a:avLst/>
            </a:prstGeom>
          </p:spPr>
        </p:pic>
      </p:grpSp>
      <p:grpSp>
        <p:nvGrpSpPr>
          <p:cNvPr id="108" name="Group 107"/>
          <p:cNvGrpSpPr>
            <a:grpSpLocks noChangeAspect="1"/>
          </p:cNvGrpSpPr>
          <p:nvPr userDrawn="1"/>
        </p:nvGrpSpPr>
        <p:grpSpPr>
          <a:xfrm>
            <a:off x="4839096" y="3675500"/>
            <a:ext cx="275642" cy="275642"/>
            <a:chOff x="5527990" y="3750678"/>
            <a:chExt cx="393774" cy="393774"/>
          </a:xfrm>
        </p:grpSpPr>
        <p:sp>
          <p:nvSpPr>
            <p:cNvPr id="109" name="Oval 108"/>
            <p:cNvSpPr/>
            <p:nvPr/>
          </p:nvSpPr>
          <p:spPr>
            <a:xfrm>
              <a:off x="5527990" y="3750678"/>
              <a:ext cx="393774" cy="393774"/>
            </a:xfrm>
            <a:prstGeom prst="ellipse">
              <a:avLst/>
            </a:prstGeom>
            <a:solidFill>
              <a:srgbClr val="FF8B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pic>
          <p:nvPicPr>
            <p:cNvPr id="110" name="Picture 109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7239" t="-3686" r="49004" b="3128"/>
            <a:stretch/>
          </p:blipFill>
          <p:spPr>
            <a:xfrm rot="10800000" flipV="1">
              <a:off x="5560423" y="3788182"/>
              <a:ext cx="310550" cy="318766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344" y="-99182"/>
            <a:ext cx="12209344" cy="695718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441346" y="386807"/>
            <a:ext cx="4506212" cy="4724208"/>
          </a:xfrm>
          <a:prstGeom prst="rect">
            <a:avLst/>
          </a:prstGeom>
          <a:solidFill>
            <a:srgbClr val="75114A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14"/>
          <p:cNvSpPr/>
          <p:nvPr userDrawn="1"/>
        </p:nvSpPr>
        <p:spPr>
          <a:xfrm>
            <a:off x="2887677" y="5972158"/>
            <a:ext cx="673170" cy="619944"/>
          </a:xfrm>
          <a:custGeom>
            <a:avLst/>
            <a:gdLst>
              <a:gd name="connsiteX0" fmla="*/ 0 w 6897756"/>
              <a:gd name="connsiteY0" fmla="*/ 0 h 6897756"/>
              <a:gd name="connsiteX1" fmla="*/ 6897756 w 6897756"/>
              <a:gd name="connsiteY1" fmla="*/ 0 h 6897756"/>
              <a:gd name="connsiteX2" fmla="*/ 6897756 w 6897756"/>
              <a:gd name="connsiteY2" fmla="*/ 6897756 h 6897756"/>
              <a:gd name="connsiteX3" fmla="*/ 0 w 6897756"/>
              <a:gd name="connsiteY3" fmla="*/ 6897756 h 6897756"/>
              <a:gd name="connsiteX4" fmla="*/ 0 w 6897756"/>
              <a:gd name="connsiteY4" fmla="*/ 0 h 6897756"/>
              <a:gd name="connsiteX0" fmla="*/ 0 w 6897756"/>
              <a:gd name="connsiteY0" fmla="*/ 0 h 6897756"/>
              <a:gd name="connsiteX1" fmla="*/ 5752835 w 6897756"/>
              <a:gd name="connsiteY1" fmla="*/ 0 h 6897756"/>
              <a:gd name="connsiteX2" fmla="*/ 6897756 w 6897756"/>
              <a:gd name="connsiteY2" fmla="*/ 6897756 h 6897756"/>
              <a:gd name="connsiteX3" fmla="*/ 0 w 6897756"/>
              <a:gd name="connsiteY3" fmla="*/ 6897756 h 6897756"/>
              <a:gd name="connsiteX4" fmla="*/ 0 w 6897756"/>
              <a:gd name="connsiteY4" fmla="*/ 0 h 6897756"/>
              <a:gd name="connsiteX0" fmla="*/ 0 w 6636499"/>
              <a:gd name="connsiteY0" fmla="*/ 0 h 6905440"/>
              <a:gd name="connsiteX1" fmla="*/ 5752835 w 6636499"/>
              <a:gd name="connsiteY1" fmla="*/ 0 h 6905440"/>
              <a:gd name="connsiteX2" fmla="*/ 6636499 w 6636499"/>
              <a:gd name="connsiteY2" fmla="*/ 6905440 h 6905440"/>
              <a:gd name="connsiteX3" fmla="*/ 0 w 6636499"/>
              <a:gd name="connsiteY3" fmla="*/ 6897756 h 6905440"/>
              <a:gd name="connsiteX4" fmla="*/ 0 w 6636499"/>
              <a:gd name="connsiteY4" fmla="*/ 0 h 6905440"/>
              <a:gd name="connsiteX0" fmla="*/ 0 w 6774812"/>
              <a:gd name="connsiteY0" fmla="*/ 0 h 6897756"/>
              <a:gd name="connsiteX1" fmla="*/ 5752835 w 6774812"/>
              <a:gd name="connsiteY1" fmla="*/ 0 h 6897756"/>
              <a:gd name="connsiteX2" fmla="*/ 6774812 w 6774812"/>
              <a:gd name="connsiteY2" fmla="*/ 6897756 h 6897756"/>
              <a:gd name="connsiteX3" fmla="*/ 0 w 6774812"/>
              <a:gd name="connsiteY3" fmla="*/ 6897756 h 6897756"/>
              <a:gd name="connsiteX4" fmla="*/ 0 w 6774812"/>
              <a:gd name="connsiteY4" fmla="*/ 0 h 6897756"/>
              <a:gd name="connsiteX0" fmla="*/ 0 w 6774812"/>
              <a:gd name="connsiteY0" fmla="*/ 0 h 6897756"/>
              <a:gd name="connsiteX1" fmla="*/ 5783571 w 6774812"/>
              <a:gd name="connsiteY1" fmla="*/ 0 h 6897756"/>
              <a:gd name="connsiteX2" fmla="*/ 6774812 w 6774812"/>
              <a:gd name="connsiteY2" fmla="*/ 6897756 h 6897756"/>
              <a:gd name="connsiteX3" fmla="*/ 0 w 6774812"/>
              <a:gd name="connsiteY3" fmla="*/ 6897756 h 6897756"/>
              <a:gd name="connsiteX4" fmla="*/ 0 w 6774812"/>
              <a:gd name="connsiteY4" fmla="*/ 0 h 6897756"/>
              <a:gd name="connsiteX0" fmla="*/ 5348087 w 6774812"/>
              <a:gd name="connsiteY0" fmla="*/ 0 h 6897756"/>
              <a:gd name="connsiteX1" fmla="*/ 5783571 w 6774812"/>
              <a:gd name="connsiteY1" fmla="*/ 0 h 6897756"/>
              <a:gd name="connsiteX2" fmla="*/ 6774812 w 6774812"/>
              <a:gd name="connsiteY2" fmla="*/ 6897756 h 6897756"/>
              <a:gd name="connsiteX3" fmla="*/ 0 w 6774812"/>
              <a:gd name="connsiteY3" fmla="*/ 6897756 h 6897756"/>
              <a:gd name="connsiteX4" fmla="*/ 5348087 w 6774812"/>
              <a:gd name="connsiteY4" fmla="*/ 0 h 6897756"/>
              <a:gd name="connsiteX0" fmla="*/ 0 w 1426725"/>
              <a:gd name="connsiteY0" fmla="*/ 0 h 6897756"/>
              <a:gd name="connsiteX1" fmla="*/ 435484 w 1426725"/>
              <a:gd name="connsiteY1" fmla="*/ 0 h 6897756"/>
              <a:gd name="connsiteX2" fmla="*/ 1426725 w 1426725"/>
              <a:gd name="connsiteY2" fmla="*/ 6897756 h 6897756"/>
              <a:gd name="connsiteX3" fmla="*/ 998924 w 1426725"/>
              <a:gd name="connsiteY3" fmla="*/ 6890072 h 6897756"/>
              <a:gd name="connsiteX4" fmla="*/ 0 w 1426725"/>
              <a:gd name="connsiteY4" fmla="*/ 0 h 6897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6725" h="6897756">
                <a:moveTo>
                  <a:pt x="0" y="0"/>
                </a:moveTo>
                <a:lnTo>
                  <a:pt x="435484" y="0"/>
                </a:lnTo>
                <a:lnTo>
                  <a:pt x="1426725" y="6897756"/>
                </a:lnTo>
                <a:lnTo>
                  <a:pt x="998924" y="6890072"/>
                </a:lnTo>
                <a:lnTo>
                  <a:pt x="0" y="0"/>
                </a:lnTo>
                <a:close/>
              </a:path>
            </a:pathLst>
          </a:custGeom>
          <a:solidFill>
            <a:srgbClr val="D9C4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4"/>
          <p:cNvSpPr/>
          <p:nvPr userDrawn="1"/>
        </p:nvSpPr>
        <p:spPr>
          <a:xfrm>
            <a:off x="-8074" y="5972159"/>
            <a:ext cx="3366303" cy="659707"/>
          </a:xfrm>
          <a:custGeom>
            <a:avLst/>
            <a:gdLst>
              <a:gd name="connsiteX0" fmla="*/ 0 w 6897756"/>
              <a:gd name="connsiteY0" fmla="*/ 0 h 6897756"/>
              <a:gd name="connsiteX1" fmla="*/ 6897756 w 6897756"/>
              <a:gd name="connsiteY1" fmla="*/ 0 h 6897756"/>
              <a:gd name="connsiteX2" fmla="*/ 6897756 w 6897756"/>
              <a:gd name="connsiteY2" fmla="*/ 6897756 h 6897756"/>
              <a:gd name="connsiteX3" fmla="*/ 0 w 6897756"/>
              <a:gd name="connsiteY3" fmla="*/ 6897756 h 6897756"/>
              <a:gd name="connsiteX4" fmla="*/ 0 w 6897756"/>
              <a:gd name="connsiteY4" fmla="*/ 0 h 6897756"/>
              <a:gd name="connsiteX0" fmla="*/ 0 w 6897756"/>
              <a:gd name="connsiteY0" fmla="*/ 0 h 6897756"/>
              <a:gd name="connsiteX1" fmla="*/ 5752835 w 6897756"/>
              <a:gd name="connsiteY1" fmla="*/ 0 h 6897756"/>
              <a:gd name="connsiteX2" fmla="*/ 6897756 w 6897756"/>
              <a:gd name="connsiteY2" fmla="*/ 6897756 h 6897756"/>
              <a:gd name="connsiteX3" fmla="*/ 0 w 6897756"/>
              <a:gd name="connsiteY3" fmla="*/ 6897756 h 6897756"/>
              <a:gd name="connsiteX4" fmla="*/ 0 w 6897756"/>
              <a:gd name="connsiteY4" fmla="*/ 0 h 6897756"/>
              <a:gd name="connsiteX0" fmla="*/ 0 w 6636499"/>
              <a:gd name="connsiteY0" fmla="*/ 0 h 6905440"/>
              <a:gd name="connsiteX1" fmla="*/ 5752835 w 6636499"/>
              <a:gd name="connsiteY1" fmla="*/ 0 h 6905440"/>
              <a:gd name="connsiteX2" fmla="*/ 6636499 w 6636499"/>
              <a:gd name="connsiteY2" fmla="*/ 6905440 h 6905440"/>
              <a:gd name="connsiteX3" fmla="*/ 0 w 6636499"/>
              <a:gd name="connsiteY3" fmla="*/ 6897756 h 6905440"/>
              <a:gd name="connsiteX4" fmla="*/ 0 w 6636499"/>
              <a:gd name="connsiteY4" fmla="*/ 0 h 6905440"/>
              <a:gd name="connsiteX0" fmla="*/ 0 w 6774812"/>
              <a:gd name="connsiteY0" fmla="*/ 0 h 6897756"/>
              <a:gd name="connsiteX1" fmla="*/ 5752835 w 6774812"/>
              <a:gd name="connsiteY1" fmla="*/ 0 h 6897756"/>
              <a:gd name="connsiteX2" fmla="*/ 6774812 w 6774812"/>
              <a:gd name="connsiteY2" fmla="*/ 6897756 h 6897756"/>
              <a:gd name="connsiteX3" fmla="*/ 0 w 6774812"/>
              <a:gd name="connsiteY3" fmla="*/ 6897756 h 6897756"/>
              <a:gd name="connsiteX4" fmla="*/ 0 w 6774812"/>
              <a:gd name="connsiteY4" fmla="*/ 0 h 6897756"/>
              <a:gd name="connsiteX0" fmla="*/ 0 w 6774812"/>
              <a:gd name="connsiteY0" fmla="*/ 0 h 6897756"/>
              <a:gd name="connsiteX1" fmla="*/ 5783571 w 6774812"/>
              <a:gd name="connsiteY1" fmla="*/ 0 h 6897756"/>
              <a:gd name="connsiteX2" fmla="*/ 6774812 w 6774812"/>
              <a:gd name="connsiteY2" fmla="*/ 6897756 h 6897756"/>
              <a:gd name="connsiteX3" fmla="*/ 0 w 6774812"/>
              <a:gd name="connsiteY3" fmla="*/ 6897756 h 6897756"/>
              <a:gd name="connsiteX4" fmla="*/ 0 w 6774812"/>
              <a:gd name="connsiteY4" fmla="*/ 0 h 6897756"/>
              <a:gd name="connsiteX0" fmla="*/ 2614935 w 6774812"/>
              <a:gd name="connsiteY0" fmla="*/ 0 h 6897756"/>
              <a:gd name="connsiteX1" fmla="*/ 5783571 w 6774812"/>
              <a:gd name="connsiteY1" fmla="*/ 0 h 6897756"/>
              <a:gd name="connsiteX2" fmla="*/ 6774812 w 6774812"/>
              <a:gd name="connsiteY2" fmla="*/ 6897756 h 6897756"/>
              <a:gd name="connsiteX3" fmla="*/ 0 w 6774812"/>
              <a:gd name="connsiteY3" fmla="*/ 6897756 h 6897756"/>
              <a:gd name="connsiteX4" fmla="*/ 2614935 w 6774812"/>
              <a:gd name="connsiteY4" fmla="*/ 0 h 6897756"/>
              <a:gd name="connsiteX0" fmla="*/ 0 w 4159877"/>
              <a:gd name="connsiteY0" fmla="*/ 0 h 6943786"/>
              <a:gd name="connsiteX1" fmla="*/ 3168636 w 4159877"/>
              <a:gd name="connsiteY1" fmla="*/ 0 h 6943786"/>
              <a:gd name="connsiteX2" fmla="*/ 4159877 w 4159877"/>
              <a:gd name="connsiteY2" fmla="*/ 6897756 h 6943786"/>
              <a:gd name="connsiteX3" fmla="*/ 8276 w 4159877"/>
              <a:gd name="connsiteY3" fmla="*/ 6943786 h 6943786"/>
              <a:gd name="connsiteX4" fmla="*/ 0 w 4159877"/>
              <a:gd name="connsiteY4" fmla="*/ 0 h 6943786"/>
              <a:gd name="connsiteX0" fmla="*/ 1149489 w 5309366"/>
              <a:gd name="connsiteY0" fmla="*/ 0 h 6943786"/>
              <a:gd name="connsiteX1" fmla="*/ 4318125 w 5309366"/>
              <a:gd name="connsiteY1" fmla="*/ 0 h 6943786"/>
              <a:gd name="connsiteX2" fmla="*/ 5309366 w 5309366"/>
              <a:gd name="connsiteY2" fmla="*/ 6897756 h 6943786"/>
              <a:gd name="connsiteX3" fmla="*/ 4 w 5309366"/>
              <a:gd name="connsiteY3" fmla="*/ 6943786 h 6943786"/>
              <a:gd name="connsiteX4" fmla="*/ 1149489 w 5309366"/>
              <a:gd name="connsiteY4" fmla="*/ 0 h 6943786"/>
              <a:gd name="connsiteX0" fmla="*/ 0 w 5342808"/>
              <a:gd name="connsiteY0" fmla="*/ 66058 h 6943786"/>
              <a:gd name="connsiteX1" fmla="*/ 4351567 w 5342808"/>
              <a:gd name="connsiteY1" fmla="*/ 0 h 6943786"/>
              <a:gd name="connsiteX2" fmla="*/ 5342808 w 5342808"/>
              <a:gd name="connsiteY2" fmla="*/ 6897756 h 6943786"/>
              <a:gd name="connsiteX3" fmla="*/ 33446 w 5342808"/>
              <a:gd name="connsiteY3" fmla="*/ 6943786 h 6943786"/>
              <a:gd name="connsiteX4" fmla="*/ 0 w 5342808"/>
              <a:gd name="connsiteY4" fmla="*/ 66058 h 6943786"/>
              <a:gd name="connsiteX0" fmla="*/ 0 w 5342808"/>
              <a:gd name="connsiteY0" fmla="*/ 66058 h 7075912"/>
              <a:gd name="connsiteX1" fmla="*/ 4351567 w 5342808"/>
              <a:gd name="connsiteY1" fmla="*/ 0 h 7075912"/>
              <a:gd name="connsiteX2" fmla="*/ 5342808 w 5342808"/>
              <a:gd name="connsiteY2" fmla="*/ 6897756 h 7075912"/>
              <a:gd name="connsiteX3" fmla="*/ 20861 w 5342808"/>
              <a:gd name="connsiteY3" fmla="*/ 7075912 h 7075912"/>
              <a:gd name="connsiteX4" fmla="*/ 0 w 5342808"/>
              <a:gd name="connsiteY4" fmla="*/ 66058 h 7075912"/>
              <a:gd name="connsiteX0" fmla="*/ 1715784 w 7058592"/>
              <a:gd name="connsiteY0" fmla="*/ 66058 h 7208049"/>
              <a:gd name="connsiteX1" fmla="*/ 6067351 w 7058592"/>
              <a:gd name="connsiteY1" fmla="*/ 0 h 7208049"/>
              <a:gd name="connsiteX2" fmla="*/ 7058592 w 7058592"/>
              <a:gd name="connsiteY2" fmla="*/ 6897756 h 7208049"/>
              <a:gd name="connsiteX3" fmla="*/ 4 w 7058592"/>
              <a:gd name="connsiteY3" fmla="*/ 7208049 h 7208049"/>
              <a:gd name="connsiteX4" fmla="*/ 1715784 w 7058592"/>
              <a:gd name="connsiteY4" fmla="*/ 66058 h 7208049"/>
              <a:gd name="connsiteX0" fmla="*/ 0 w 7154955"/>
              <a:gd name="connsiteY0" fmla="*/ 462447 h 7208049"/>
              <a:gd name="connsiteX1" fmla="*/ 6163714 w 7154955"/>
              <a:gd name="connsiteY1" fmla="*/ 0 h 7208049"/>
              <a:gd name="connsiteX2" fmla="*/ 7154955 w 7154955"/>
              <a:gd name="connsiteY2" fmla="*/ 6897756 h 7208049"/>
              <a:gd name="connsiteX3" fmla="*/ 96367 w 7154955"/>
              <a:gd name="connsiteY3" fmla="*/ 7208049 h 7208049"/>
              <a:gd name="connsiteX4" fmla="*/ 0 w 7154955"/>
              <a:gd name="connsiteY4" fmla="*/ 462447 h 7208049"/>
              <a:gd name="connsiteX0" fmla="*/ 0 w 7154955"/>
              <a:gd name="connsiteY0" fmla="*/ 462447 h 7340175"/>
              <a:gd name="connsiteX1" fmla="*/ 6163714 w 7154955"/>
              <a:gd name="connsiteY1" fmla="*/ 0 h 7340175"/>
              <a:gd name="connsiteX2" fmla="*/ 7154955 w 7154955"/>
              <a:gd name="connsiteY2" fmla="*/ 6897756 h 7340175"/>
              <a:gd name="connsiteX3" fmla="*/ 20861 w 7154955"/>
              <a:gd name="connsiteY3" fmla="*/ 7340175 h 7340175"/>
              <a:gd name="connsiteX4" fmla="*/ 0 w 7154955"/>
              <a:gd name="connsiteY4" fmla="*/ 462447 h 7340175"/>
              <a:gd name="connsiteX0" fmla="*/ 0 w 7205291"/>
              <a:gd name="connsiteY0" fmla="*/ 198195 h 7340175"/>
              <a:gd name="connsiteX1" fmla="*/ 6214050 w 7205291"/>
              <a:gd name="connsiteY1" fmla="*/ 0 h 7340175"/>
              <a:gd name="connsiteX2" fmla="*/ 7205291 w 7205291"/>
              <a:gd name="connsiteY2" fmla="*/ 6897756 h 7340175"/>
              <a:gd name="connsiteX3" fmla="*/ 71197 w 7205291"/>
              <a:gd name="connsiteY3" fmla="*/ 7340175 h 7340175"/>
              <a:gd name="connsiteX4" fmla="*/ 0 w 7205291"/>
              <a:gd name="connsiteY4" fmla="*/ 198195 h 7340175"/>
              <a:gd name="connsiteX0" fmla="*/ 4802 w 7134587"/>
              <a:gd name="connsiteY0" fmla="*/ 198195 h 7340175"/>
              <a:gd name="connsiteX1" fmla="*/ 6143346 w 7134587"/>
              <a:gd name="connsiteY1" fmla="*/ 0 h 7340175"/>
              <a:gd name="connsiteX2" fmla="*/ 7134587 w 7134587"/>
              <a:gd name="connsiteY2" fmla="*/ 6897756 h 7340175"/>
              <a:gd name="connsiteX3" fmla="*/ 493 w 7134587"/>
              <a:gd name="connsiteY3" fmla="*/ 7340175 h 7340175"/>
              <a:gd name="connsiteX4" fmla="*/ 4802 w 7134587"/>
              <a:gd name="connsiteY4" fmla="*/ 198195 h 734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34587" h="7340175">
                <a:moveTo>
                  <a:pt x="4802" y="198195"/>
                </a:moveTo>
                <a:lnTo>
                  <a:pt x="6143346" y="0"/>
                </a:lnTo>
                <a:lnTo>
                  <a:pt x="7134587" y="6897756"/>
                </a:lnTo>
                <a:lnTo>
                  <a:pt x="493" y="7340175"/>
                </a:lnTo>
                <a:cubicBezTo>
                  <a:pt x="-2266" y="5025580"/>
                  <a:pt x="7561" y="2512790"/>
                  <a:pt x="4802" y="198195"/>
                </a:cubicBezTo>
                <a:close/>
              </a:path>
            </a:pathLst>
          </a:custGeom>
          <a:solidFill>
            <a:srgbClr val="7511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4"/>
          <p:cNvSpPr/>
          <p:nvPr userDrawn="1"/>
        </p:nvSpPr>
        <p:spPr>
          <a:xfrm rot="10800000">
            <a:off x="3199913" y="5957532"/>
            <a:ext cx="9025927" cy="619945"/>
          </a:xfrm>
          <a:custGeom>
            <a:avLst/>
            <a:gdLst>
              <a:gd name="connsiteX0" fmla="*/ 0 w 6897756"/>
              <a:gd name="connsiteY0" fmla="*/ 0 h 6897756"/>
              <a:gd name="connsiteX1" fmla="*/ 6897756 w 6897756"/>
              <a:gd name="connsiteY1" fmla="*/ 0 h 6897756"/>
              <a:gd name="connsiteX2" fmla="*/ 6897756 w 6897756"/>
              <a:gd name="connsiteY2" fmla="*/ 6897756 h 6897756"/>
              <a:gd name="connsiteX3" fmla="*/ 0 w 6897756"/>
              <a:gd name="connsiteY3" fmla="*/ 6897756 h 6897756"/>
              <a:gd name="connsiteX4" fmla="*/ 0 w 6897756"/>
              <a:gd name="connsiteY4" fmla="*/ 0 h 6897756"/>
              <a:gd name="connsiteX0" fmla="*/ 0 w 6897756"/>
              <a:gd name="connsiteY0" fmla="*/ 0 h 6897756"/>
              <a:gd name="connsiteX1" fmla="*/ 5752835 w 6897756"/>
              <a:gd name="connsiteY1" fmla="*/ 0 h 6897756"/>
              <a:gd name="connsiteX2" fmla="*/ 6897756 w 6897756"/>
              <a:gd name="connsiteY2" fmla="*/ 6897756 h 6897756"/>
              <a:gd name="connsiteX3" fmla="*/ 0 w 6897756"/>
              <a:gd name="connsiteY3" fmla="*/ 6897756 h 6897756"/>
              <a:gd name="connsiteX4" fmla="*/ 0 w 6897756"/>
              <a:gd name="connsiteY4" fmla="*/ 0 h 6897756"/>
              <a:gd name="connsiteX0" fmla="*/ 0 w 6636499"/>
              <a:gd name="connsiteY0" fmla="*/ 0 h 6905440"/>
              <a:gd name="connsiteX1" fmla="*/ 5752835 w 6636499"/>
              <a:gd name="connsiteY1" fmla="*/ 0 h 6905440"/>
              <a:gd name="connsiteX2" fmla="*/ 6636499 w 6636499"/>
              <a:gd name="connsiteY2" fmla="*/ 6905440 h 6905440"/>
              <a:gd name="connsiteX3" fmla="*/ 0 w 6636499"/>
              <a:gd name="connsiteY3" fmla="*/ 6897756 h 6905440"/>
              <a:gd name="connsiteX4" fmla="*/ 0 w 6636499"/>
              <a:gd name="connsiteY4" fmla="*/ 0 h 6905440"/>
              <a:gd name="connsiteX0" fmla="*/ 0 w 6774812"/>
              <a:gd name="connsiteY0" fmla="*/ 0 h 6897756"/>
              <a:gd name="connsiteX1" fmla="*/ 5752835 w 6774812"/>
              <a:gd name="connsiteY1" fmla="*/ 0 h 6897756"/>
              <a:gd name="connsiteX2" fmla="*/ 6774812 w 6774812"/>
              <a:gd name="connsiteY2" fmla="*/ 6897756 h 6897756"/>
              <a:gd name="connsiteX3" fmla="*/ 0 w 6774812"/>
              <a:gd name="connsiteY3" fmla="*/ 6897756 h 6897756"/>
              <a:gd name="connsiteX4" fmla="*/ 0 w 6774812"/>
              <a:gd name="connsiteY4" fmla="*/ 0 h 6897756"/>
              <a:gd name="connsiteX0" fmla="*/ 0 w 6774812"/>
              <a:gd name="connsiteY0" fmla="*/ 0 h 6897756"/>
              <a:gd name="connsiteX1" fmla="*/ 5783571 w 6774812"/>
              <a:gd name="connsiteY1" fmla="*/ 0 h 6897756"/>
              <a:gd name="connsiteX2" fmla="*/ 6774812 w 6774812"/>
              <a:gd name="connsiteY2" fmla="*/ 6897756 h 6897756"/>
              <a:gd name="connsiteX3" fmla="*/ 0 w 6774812"/>
              <a:gd name="connsiteY3" fmla="*/ 6897756 h 6897756"/>
              <a:gd name="connsiteX4" fmla="*/ 0 w 6774812"/>
              <a:gd name="connsiteY4" fmla="*/ 0 h 6897756"/>
              <a:gd name="connsiteX0" fmla="*/ 1712948 w 8487760"/>
              <a:gd name="connsiteY0" fmla="*/ 0 h 6897756"/>
              <a:gd name="connsiteX1" fmla="*/ 7496519 w 8487760"/>
              <a:gd name="connsiteY1" fmla="*/ 0 h 6897756"/>
              <a:gd name="connsiteX2" fmla="*/ 8487760 w 8487760"/>
              <a:gd name="connsiteY2" fmla="*/ 6897756 h 6897756"/>
              <a:gd name="connsiteX3" fmla="*/ 0 w 8487760"/>
              <a:gd name="connsiteY3" fmla="*/ 6897756 h 6897756"/>
              <a:gd name="connsiteX4" fmla="*/ 1712948 w 8487760"/>
              <a:gd name="connsiteY4" fmla="*/ 0 h 6897756"/>
              <a:gd name="connsiteX0" fmla="*/ 4137 w 8487760"/>
              <a:gd name="connsiteY0" fmla="*/ 0 h 6897756"/>
              <a:gd name="connsiteX1" fmla="*/ 7496519 w 8487760"/>
              <a:gd name="connsiteY1" fmla="*/ 0 h 6897756"/>
              <a:gd name="connsiteX2" fmla="*/ 8487760 w 8487760"/>
              <a:gd name="connsiteY2" fmla="*/ 6897756 h 6897756"/>
              <a:gd name="connsiteX3" fmla="*/ 0 w 8487760"/>
              <a:gd name="connsiteY3" fmla="*/ 6897756 h 6897756"/>
              <a:gd name="connsiteX4" fmla="*/ 4137 w 8487760"/>
              <a:gd name="connsiteY4" fmla="*/ 0 h 6897756"/>
              <a:gd name="connsiteX0" fmla="*/ 0 w 8508448"/>
              <a:gd name="connsiteY0" fmla="*/ 0 h 6897756"/>
              <a:gd name="connsiteX1" fmla="*/ 7517207 w 8508448"/>
              <a:gd name="connsiteY1" fmla="*/ 0 h 6897756"/>
              <a:gd name="connsiteX2" fmla="*/ 8508448 w 8508448"/>
              <a:gd name="connsiteY2" fmla="*/ 6897756 h 6897756"/>
              <a:gd name="connsiteX3" fmla="*/ 20688 w 8508448"/>
              <a:gd name="connsiteY3" fmla="*/ 6897756 h 6897756"/>
              <a:gd name="connsiteX4" fmla="*/ 0 w 8508448"/>
              <a:gd name="connsiteY4" fmla="*/ 0 h 6897756"/>
              <a:gd name="connsiteX0" fmla="*/ 4138 w 8512586"/>
              <a:gd name="connsiteY0" fmla="*/ 0 h 6897756"/>
              <a:gd name="connsiteX1" fmla="*/ 7521345 w 8512586"/>
              <a:gd name="connsiteY1" fmla="*/ 0 h 6897756"/>
              <a:gd name="connsiteX2" fmla="*/ 8512586 w 8512586"/>
              <a:gd name="connsiteY2" fmla="*/ 6897756 h 6897756"/>
              <a:gd name="connsiteX3" fmla="*/ 0 w 8512586"/>
              <a:gd name="connsiteY3" fmla="*/ 6851726 h 6897756"/>
              <a:gd name="connsiteX4" fmla="*/ 4138 w 8512586"/>
              <a:gd name="connsiteY4" fmla="*/ 0 h 6897756"/>
              <a:gd name="connsiteX0" fmla="*/ 4345744 w 12854192"/>
              <a:gd name="connsiteY0" fmla="*/ 0 h 6897756"/>
              <a:gd name="connsiteX1" fmla="*/ 11862951 w 12854192"/>
              <a:gd name="connsiteY1" fmla="*/ 0 h 6897756"/>
              <a:gd name="connsiteX2" fmla="*/ 12854192 w 12854192"/>
              <a:gd name="connsiteY2" fmla="*/ 6897756 h 6897756"/>
              <a:gd name="connsiteX3" fmla="*/ 0 w 12854192"/>
              <a:gd name="connsiteY3" fmla="*/ 6785657 h 6897756"/>
              <a:gd name="connsiteX4" fmla="*/ 4345744 w 12854192"/>
              <a:gd name="connsiteY4" fmla="*/ 0 h 6897756"/>
              <a:gd name="connsiteX0" fmla="*/ 268413 w 12854192"/>
              <a:gd name="connsiteY0" fmla="*/ 0 h 6897756"/>
              <a:gd name="connsiteX1" fmla="*/ 11862951 w 12854192"/>
              <a:gd name="connsiteY1" fmla="*/ 0 h 6897756"/>
              <a:gd name="connsiteX2" fmla="*/ 12854192 w 12854192"/>
              <a:gd name="connsiteY2" fmla="*/ 6897756 h 6897756"/>
              <a:gd name="connsiteX3" fmla="*/ 0 w 12854192"/>
              <a:gd name="connsiteY3" fmla="*/ 6785657 h 6897756"/>
              <a:gd name="connsiteX4" fmla="*/ 268413 w 12854192"/>
              <a:gd name="connsiteY4" fmla="*/ 0 h 6897756"/>
              <a:gd name="connsiteX0" fmla="*/ 0 w 19859538"/>
              <a:gd name="connsiteY0" fmla="*/ 0 h 6963825"/>
              <a:gd name="connsiteX1" fmla="*/ 18868297 w 19859538"/>
              <a:gd name="connsiteY1" fmla="*/ 66069 h 6963825"/>
              <a:gd name="connsiteX2" fmla="*/ 19859538 w 19859538"/>
              <a:gd name="connsiteY2" fmla="*/ 6963825 h 6963825"/>
              <a:gd name="connsiteX3" fmla="*/ 7005346 w 19859538"/>
              <a:gd name="connsiteY3" fmla="*/ 6851726 h 6963825"/>
              <a:gd name="connsiteX4" fmla="*/ 0 w 19859538"/>
              <a:gd name="connsiteY4" fmla="*/ 0 h 6963825"/>
              <a:gd name="connsiteX0" fmla="*/ 2 w 19859540"/>
              <a:gd name="connsiteY0" fmla="*/ 0 h 7380253"/>
              <a:gd name="connsiteX1" fmla="*/ 18868299 w 19859540"/>
              <a:gd name="connsiteY1" fmla="*/ 66069 h 7380253"/>
              <a:gd name="connsiteX2" fmla="*/ 19859540 w 19859540"/>
              <a:gd name="connsiteY2" fmla="*/ 6963825 h 7380253"/>
              <a:gd name="connsiteX3" fmla="*/ 536987 w 19859540"/>
              <a:gd name="connsiteY3" fmla="*/ 7380253 h 7380253"/>
              <a:gd name="connsiteX4" fmla="*/ 2 w 19859540"/>
              <a:gd name="connsiteY4" fmla="*/ 0 h 7380253"/>
              <a:gd name="connsiteX0" fmla="*/ 2 w 19859540"/>
              <a:gd name="connsiteY0" fmla="*/ 0 h 7049932"/>
              <a:gd name="connsiteX1" fmla="*/ 18868299 w 19859540"/>
              <a:gd name="connsiteY1" fmla="*/ 66069 h 7049932"/>
              <a:gd name="connsiteX2" fmla="*/ 19859540 w 19859540"/>
              <a:gd name="connsiteY2" fmla="*/ 6963825 h 7049932"/>
              <a:gd name="connsiteX3" fmla="*/ 499234 w 19859540"/>
              <a:gd name="connsiteY3" fmla="*/ 7049932 h 7049932"/>
              <a:gd name="connsiteX4" fmla="*/ 2 w 19859540"/>
              <a:gd name="connsiteY4" fmla="*/ 0 h 7049932"/>
              <a:gd name="connsiteX0" fmla="*/ 532685 w 20392223"/>
              <a:gd name="connsiteY0" fmla="*/ 0 h 6963825"/>
              <a:gd name="connsiteX1" fmla="*/ 19400982 w 20392223"/>
              <a:gd name="connsiteY1" fmla="*/ 66069 h 6963825"/>
              <a:gd name="connsiteX2" fmla="*/ 20392223 w 20392223"/>
              <a:gd name="connsiteY2" fmla="*/ 6963825 h 6963825"/>
              <a:gd name="connsiteX3" fmla="*/ 0 w 20392223"/>
              <a:gd name="connsiteY3" fmla="*/ 6785680 h 6963825"/>
              <a:gd name="connsiteX4" fmla="*/ 532685 w 20392223"/>
              <a:gd name="connsiteY4" fmla="*/ 0 h 6963825"/>
              <a:gd name="connsiteX0" fmla="*/ 1199656 w 21059194"/>
              <a:gd name="connsiteY0" fmla="*/ 0 h 6963825"/>
              <a:gd name="connsiteX1" fmla="*/ 20067953 w 21059194"/>
              <a:gd name="connsiteY1" fmla="*/ 66069 h 6963825"/>
              <a:gd name="connsiteX2" fmla="*/ 21059194 w 21059194"/>
              <a:gd name="connsiteY2" fmla="*/ 6963825 h 6963825"/>
              <a:gd name="connsiteX3" fmla="*/ 0 w 21059194"/>
              <a:gd name="connsiteY3" fmla="*/ 6785680 h 6963825"/>
              <a:gd name="connsiteX4" fmla="*/ 1199656 w 21059194"/>
              <a:gd name="connsiteY4" fmla="*/ 0 h 6963825"/>
              <a:gd name="connsiteX0" fmla="*/ 218075 w 21059194"/>
              <a:gd name="connsiteY0" fmla="*/ 0 h 7029894"/>
              <a:gd name="connsiteX1" fmla="*/ 20067953 w 21059194"/>
              <a:gd name="connsiteY1" fmla="*/ 132138 h 7029894"/>
              <a:gd name="connsiteX2" fmla="*/ 21059194 w 21059194"/>
              <a:gd name="connsiteY2" fmla="*/ 7029894 h 7029894"/>
              <a:gd name="connsiteX3" fmla="*/ 0 w 21059194"/>
              <a:gd name="connsiteY3" fmla="*/ 6851749 h 7029894"/>
              <a:gd name="connsiteX4" fmla="*/ 218075 w 21059194"/>
              <a:gd name="connsiteY4" fmla="*/ 0 h 7029894"/>
              <a:gd name="connsiteX0" fmla="*/ 29309 w 20870428"/>
              <a:gd name="connsiteY0" fmla="*/ 0 h 7029894"/>
              <a:gd name="connsiteX1" fmla="*/ 19879187 w 20870428"/>
              <a:gd name="connsiteY1" fmla="*/ 132138 h 7029894"/>
              <a:gd name="connsiteX2" fmla="*/ 20870428 w 20870428"/>
              <a:gd name="connsiteY2" fmla="*/ 7029894 h 7029894"/>
              <a:gd name="connsiteX3" fmla="*/ 0 w 20870428"/>
              <a:gd name="connsiteY3" fmla="*/ 6917806 h 7029894"/>
              <a:gd name="connsiteX4" fmla="*/ 29309 w 20870428"/>
              <a:gd name="connsiteY4" fmla="*/ 0 h 7029894"/>
              <a:gd name="connsiteX0" fmla="*/ 118 w 20841237"/>
              <a:gd name="connsiteY0" fmla="*/ 0 h 7029894"/>
              <a:gd name="connsiteX1" fmla="*/ 19849996 w 20841237"/>
              <a:gd name="connsiteY1" fmla="*/ 132138 h 7029894"/>
              <a:gd name="connsiteX2" fmla="*/ 20841237 w 20841237"/>
              <a:gd name="connsiteY2" fmla="*/ 7029894 h 7029894"/>
              <a:gd name="connsiteX3" fmla="*/ 8562 w 20841237"/>
              <a:gd name="connsiteY3" fmla="*/ 6851749 h 7029894"/>
              <a:gd name="connsiteX4" fmla="*/ 118 w 20841237"/>
              <a:gd name="connsiteY4" fmla="*/ 0 h 7029894"/>
              <a:gd name="connsiteX0" fmla="*/ 1 w 20841120"/>
              <a:gd name="connsiteY0" fmla="*/ 0 h 7029894"/>
              <a:gd name="connsiteX1" fmla="*/ 19849879 w 20841120"/>
              <a:gd name="connsiteY1" fmla="*/ 132138 h 7029894"/>
              <a:gd name="connsiteX2" fmla="*/ 20841120 w 20841120"/>
              <a:gd name="connsiteY2" fmla="*/ 7029894 h 7029894"/>
              <a:gd name="connsiteX3" fmla="*/ 1770254 w 20841120"/>
              <a:gd name="connsiteY3" fmla="*/ 6719623 h 7029894"/>
              <a:gd name="connsiteX4" fmla="*/ 1 w 20841120"/>
              <a:gd name="connsiteY4" fmla="*/ 0 h 7029894"/>
              <a:gd name="connsiteX0" fmla="*/ 23 w 19129670"/>
              <a:gd name="connsiteY0" fmla="*/ 0 h 6897768"/>
              <a:gd name="connsiteX1" fmla="*/ 18138429 w 19129670"/>
              <a:gd name="connsiteY1" fmla="*/ 12 h 6897768"/>
              <a:gd name="connsiteX2" fmla="*/ 19129670 w 19129670"/>
              <a:gd name="connsiteY2" fmla="*/ 6897768 h 6897768"/>
              <a:gd name="connsiteX3" fmla="*/ 58804 w 19129670"/>
              <a:gd name="connsiteY3" fmla="*/ 6587497 h 6897768"/>
              <a:gd name="connsiteX4" fmla="*/ 23 w 19129670"/>
              <a:gd name="connsiteY4" fmla="*/ 0 h 6897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29670" h="6897768">
                <a:moveTo>
                  <a:pt x="23" y="0"/>
                </a:moveTo>
                <a:lnTo>
                  <a:pt x="18138429" y="12"/>
                </a:lnTo>
                <a:lnTo>
                  <a:pt x="19129670" y="6897768"/>
                </a:lnTo>
                <a:lnTo>
                  <a:pt x="58804" y="6587497"/>
                </a:lnTo>
                <a:cubicBezTo>
                  <a:pt x="60183" y="4303588"/>
                  <a:pt x="-1356" y="2283909"/>
                  <a:pt x="23" y="0"/>
                </a:cubicBezTo>
                <a:close/>
              </a:path>
            </a:pathLst>
          </a:custGeom>
          <a:solidFill>
            <a:schemeClr val="bg1">
              <a:lumMod val="85000"/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345" y="6100829"/>
            <a:ext cx="1229499" cy="3795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20934" y="434781"/>
            <a:ext cx="4048774" cy="2071402"/>
          </a:xfrm>
        </p:spPr>
        <p:txBody>
          <a:bodyPr anchor="t" anchorCtr="0">
            <a:normAutofit/>
          </a:bodyPr>
          <a:lstStyle>
            <a:lvl1pPr algn="l">
              <a:defRPr sz="66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0934" y="2838917"/>
            <a:ext cx="4048774" cy="1963741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Calibri Light" charset="0"/>
                <a:ea typeface="Calibri Light" charset="0"/>
                <a:cs typeface="Calibri Light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670465" y="6118555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FE805DB-051C-4251-A650-7790C7F317AB}" type="datetime1">
              <a:rPr lang="en-IE" smtClean="0"/>
              <a:t>16/09/2020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71263" y="6118554"/>
            <a:ext cx="4114800" cy="3651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Jackie Fox, Lecturer. Discipline of Occupational Therapy, NUI Galway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D59014-8140-4676-9385-C7C895A343FD}" type="datetime1">
              <a:rPr lang="en-IE" smtClean="0"/>
              <a:t>16/09/2020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Jackie Fox, Lecturer. Discipline of Occupational Therapy, NUI Galway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4BE8D0-A465-B54F-905E-CFBB37468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600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5" r:id="rId3"/>
    <p:sldLayoutId id="2147483667" r:id="rId4"/>
    <p:sldLayoutId id="2147483669" r:id="rId5"/>
    <p:sldLayoutId id="2147483673" r:id="rId6"/>
    <p:sldLayoutId id="2147483675" r:id="rId7"/>
    <p:sldLayoutId id="2147483684" r:id="rId8"/>
    <p:sldLayoutId id="2147483660" r:id="rId9"/>
    <p:sldLayoutId id="2147483650" r:id="rId10"/>
    <p:sldLayoutId id="2147483663" r:id="rId11"/>
    <p:sldLayoutId id="2147483670" r:id="rId12"/>
    <p:sldLayoutId id="2147483671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1.png"/><Relationship Id="rId5" Type="http://schemas.openxmlformats.org/officeDocument/2006/relationships/hyperlink" Target="https://www.who.int/topics/human_rights/en/" TargetMode="External"/><Relationship Id="rId4" Type="http://schemas.openxmlformats.org/officeDocument/2006/relationships/hyperlink" Target="https://www.who.int/gender-equity-rights/knowledge/right-to-health-factsheet/en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1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1.png"/><Relationship Id="rId5" Type="http://schemas.openxmlformats.org/officeDocument/2006/relationships/image" Target="../media/image24.jp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1.png"/><Relationship Id="rId4" Type="http://schemas.openxmlformats.org/officeDocument/2006/relationships/image" Target="../media/image2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1.png"/><Relationship Id="rId4" Type="http://schemas.openxmlformats.org/officeDocument/2006/relationships/image" Target="../media/image2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1.png"/><Relationship Id="rId4" Type="http://schemas.openxmlformats.org/officeDocument/2006/relationships/image" Target="../media/image2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1.pn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1.png"/><Relationship Id="rId4" Type="http://schemas.openxmlformats.org/officeDocument/2006/relationships/image" Target="../media/image3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CC4B45-84BE-475A-A57B-998F5E1FA4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0934" y="551322"/>
            <a:ext cx="4048774" cy="195486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>
                <a:latin typeface="Calibri"/>
                <a:cs typeface="Calibri"/>
              </a:rPr>
              <a:t>What is occupational justice?</a:t>
            </a:r>
            <a:endParaRPr lang="en-US" sz="4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FDE344D-DD29-46A0-A1FA-84916231B46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8618117-47C5-4248-8840-F58939352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Jackie Fox, Lecturer. Discipline of Occupational Therapy, NUI Galway</a:t>
            </a:r>
            <a:endParaRPr lang="en-US" dirty="0"/>
          </a:p>
        </p:txBody>
      </p:sp>
      <p:pic>
        <p:nvPicPr>
          <p:cNvPr id="6" name="Introduc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37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4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Examples of occupational injustice</a:t>
            </a:r>
            <a:endParaRPr lang="en-IE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IE" dirty="0" smtClean="0"/>
              <a:t>……..when a difference between public and private patients mean that one person receives their wheelchair sooner than another = occupational deprivation</a:t>
            </a:r>
          </a:p>
          <a:p>
            <a:r>
              <a:rPr lang="en-IE" dirty="0" smtClean="0"/>
              <a:t>……..when funding cuts reduce activities in a residential setting = occupational imbalance/deprivation</a:t>
            </a:r>
          </a:p>
          <a:p>
            <a:r>
              <a:rPr lang="en-IE" dirty="0" smtClean="0"/>
              <a:t>……..when a child from the Travelling community is assumed not to want to do their Leaving Certificate = occupational marginalisation</a:t>
            </a:r>
          </a:p>
          <a:p>
            <a:r>
              <a:rPr lang="en-IE" dirty="0" smtClean="0"/>
              <a:t>……..when person living in a mental health hostel is not allowed to cook or have a room to themselves = occupational deprivation/marginalisation</a:t>
            </a:r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Jackie Fox, Lecturer. Discipline of Occupational Therapy, NUI Galway</a:t>
            </a:r>
            <a:endParaRPr lang="en-US" dirty="0"/>
          </a:p>
        </p:txBody>
      </p:sp>
      <p:pic>
        <p:nvPicPr>
          <p:cNvPr id="8" name="examples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96400" y="7936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80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42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Examples of occupational justice-focused OT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IE" dirty="0" smtClean="0"/>
              <a:t>……..when an OT advocates for a client to be able to do activities independently</a:t>
            </a:r>
          </a:p>
          <a:p>
            <a:r>
              <a:rPr lang="en-IE" dirty="0" smtClean="0"/>
              <a:t>……..when an OT attends meetings where funding decisions are being made to call for fairness</a:t>
            </a:r>
          </a:p>
          <a:p>
            <a:r>
              <a:rPr lang="en-IE" dirty="0" smtClean="0"/>
              <a:t>……..when an OT consults with clients as to what activities would be meaningful to them before devising an activity programme in a setting</a:t>
            </a:r>
          </a:p>
          <a:p>
            <a:r>
              <a:rPr lang="en-IE" dirty="0" smtClean="0"/>
              <a:t>……..when an OT watches out for unconscious bias in the workplace towards people on the basis of gender, ethnicity, diagnosis or other factors</a:t>
            </a:r>
            <a:endParaRPr lang="en-I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Jackie Fox, Lecturer. Discipline of Occupational Therapy, NUI Galway</a:t>
            </a:r>
            <a:endParaRPr lang="en-US" dirty="0"/>
          </a:p>
        </p:txBody>
      </p:sp>
      <p:pic>
        <p:nvPicPr>
          <p:cNvPr id="6" name="e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49000" y="15077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12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3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References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24001"/>
            <a:ext cx="10515600" cy="4114800"/>
          </a:xfrm>
        </p:spPr>
        <p:txBody>
          <a:bodyPr>
            <a:normAutofit fontScale="70000" lnSpcReduction="20000"/>
          </a:bodyPr>
          <a:lstStyle/>
          <a:p>
            <a:r>
              <a:rPr lang="en-IE" dirty="0" smtClean="0"/>
              <a:t>Durocher, E. Occupational Justice – A fine balance for occupational therapists. In </a:t>
            </a:r>
            <a:r>
              <a:rPr lang="en-IE" i="1" dirty="0" smtClean="0"/>
              <a:t>Occupational Therapies without Borders: Integrating Justice with Practice (2</a:t>
            </a:r>
            <a:r>
              <a:rPr lang="en-IE" i="1" baseline="30000" dirty="0" smtClean="0"/>
              <a:t>nd</a:t>
            </a:r>
            <a:r>
              <a:rPr lang="en-IE" i="1" dirty="0" smtClean="0"/>
              <a:t> Ed) </a:t>
            </a:r>
            <a:r>
              <a:rPr lang="en-IE" dirty="0" smtClean="0"/>
              <a:t>D. </a:t>
            </a:r>
            <a:r>
              <a:rPr lang="en-IE" dirty="0" err="1" smtClean="0"/>
              <a:t>Sakellariou</a:t>
            </a:r>
            <a:r>
              <a:rPr lang="en-IE" dirty="0" smtClean="0"/>
              <a:t> &amp; N. Pollard (Eds.) (2017). Elsevier: London, UK, pp. 8-18</a:t>
            </a:r>
          </a:p>
          <a:p>
            <a:r>
              <a:rPr lang="en-IE" dirty="0" err="1" smtClean="0"/>
              <a:t>Kronenberg</a:t>
            </a:r>
            <a:r>
              <a:rPr lang="en-IE" dirty="0" smtClean="0"/>
              <a:t>, F., &amp; Pollard, N. (2005). Overcoming occupational apartheid: A preliminary exploration of the occupational nature of occupational therapy. In </a:t>
            </a:r>
            <a:r>
              <a:rPr lang="en-IE" dirty="0" err="1" smtClean="0"/>
              <a:t>Kronenberg</a:t>
            </a:r>
            <a:r>
              <a:rPr lang="en-IE" dirty="0" smtClean="0"/>
              <a:t>, F. et al. (Eds.) </a:t>
            </a:r>
            <a:r>
              <a:rPr lang="en-IE" i="1" dirty="0" smtClean="0"/>
              <a:t>Occupational Therapy Without Borders: Learning from the Spirit of Survivors</a:t>
            </a:r>
            <a:r>
              <a:rPr lang="en-IE" dirty="0" smtClean="0"/>
              <a:t>. Elsevier Churchill Livingstone: Toronto ON.</a:t>
            </a:r>
          </a:p>
          <a:p>
            <a:r>
              <a:rPr lang="en-IE" dirty="0" err="1" smtClean="0"/>
              <a:t>Stadnky</a:t>
            </a:r>
            <a:r>
              <a:rPr lang="en-IE" dirty="0" smtClean="0"/>
              <a:t>, R., Townsend, E., &amp; Wilcock, A. (2010). Occupational Justice. In C. Christiansen &amp; E. Townsend (Eds.), </a:t>
            </a:r>
            <a:r>
              <a:rPr lang="en-IE" i="1" dirty="0" smtClean="0"/>
              <a:t>Introduction to Occupation: The Art and Science of Living (2</a:t>
            </a:r>
            <a:r>
              <a:rPr lang="en-IE" i="1" baseline="30000" dirty="0" smtClean="0"/>
              <a:t>nd</a:t>
            </a:r>
            <a:r>
              <a:rPr lang="en-IE" i="1" dirty="0" smtClean="0"/>
              <a:t> Ed.) </a:t>
            </a:r>
            <a:r>
              <a:rPr lang="en-IE" dirty="0" smtClean="0"/>
              <a:t>Pearson Education: Upper Saddle River, NJ</a:t>
            </a:r>
          </a:p>
          <a:p>
            <a:r>
              <a:rPr lang="en-IE" dirty="0" err="1" smtClean="0"/>
              <a:t>Whiteford</a:t>
            </a:r>
            <a:r>
              <a:rPr lang="en-IE" dirty="0" smtClean="0"/>
              <a:t>, G. (2000). Occupational deprivation: Global challenge in the new millennium. </a:t>
            </a:r>
            <a:r>
              <a:rPr lang="en-IE" i="1" dirty="0" smtClean="0"/>
              <a:t>British Journal of Occupational Therapy, </a:t>
            </a:r>
            <a:r>
              <a:rPr lang="en-IE" dirty="0" smtClean="0"/>
              <a:t>63(5), 200-204</a:t>
            </a:r>
          </a:p>
          <a:p>
            <a:r>
              <a:rPr lang="en-IE" dirty="0" smtClean="0"/>
              <a:t>World Health Organisation (2008). The Right to Health.</a:t>
            </a:r>
            <a:r>
              <a:rPr lang="en-IE" dirty="0">
                <a:hlinkClick r:id="rId4"/>
              </a:rPr>
              <a:t> https://www.who.int/gender-equity-rights/knowledge/right-to-health-factsheet/en/</a:t>
            </a:r>
            <a:r>
              <a:rPr lang="en-IE" dirty="0" smtClean="0"/>
              <a:t> </a:t>
            </a:r>
          </a:p>
          <a:p>
            <a:r>
              <a:rPr lang="en-IE" dirty="0" smtClean="0"/>
              <a:t>World Health Organisation (2015). Human Rights. </a:t>
            </a:r>
            <a:r>
              <a:rPr lang="en-IE" dirty="0">
                <a:hlinkClick r:id="rId5"/>
              </a:rPr>
              <a:t>https://www.who.int/topics/human_rights/en</a:t>
            </a:r>
            <a:r>
              <a:rPr lang="en-IE" dirty="0" smtClean="0">
                <a:hlinkClick r:id="rId5"/>
              </a:rPr>
              <a:t>/</a:t>
            </a:r>
            <a:endParaRPr lang="en-IE" dirty="0" smtClean="0"/>
          </a:p>
          <a:p>
            <a:endParaRPr lang="en-I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Jackie Fox, Lecturer. Discipline of Occupational Therapy, NUI Galway</a:t>
            </a:r>
            <a:endParaRPr lang="en-US" dirty="0"/>
          </a:p>
        </p:txBody>
      </p:sp>
      <p:pic>
        <p:nvPicPr>
          <p:cNvPr id="6" name="re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77343" y="7118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985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9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47651" y="1994019"/>
            <a:ext cx="33749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400" dirty="0" smtClean="0"/>
              <a:t>Core principle: participation in occupations affects our health, wellbeing, identity and development</a:t>
            </a:r>
            <a:endParaRPr lang="en-IE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947651" y="4885015"/>
            <a:ext cx="477823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“Restrictions on opportunities for participation in meaningful occupations or the imposition of occupations that are detrimental or not meaningful can be harmful, and are therefore unjust” </a:t>
            </a:r>
            <a:r>
              <a:rPr lang="en-IE" sz="1100" dirty="0" smtClean="0"/>
              <a:t>(</a:t>
            </a:r>
            <a:r>
              <a:rPr lang="en-IE" sz="1100" dirty="0" err="1" smtClean="0"/>
              <a:t>Stadnky</a:t>
            </a:r>
            <a:r>
              <a:rPr lang="en-IE" sz="1100" dirty="0" smtClean="0"/>
              <a:t> et al. 2010. As cited in Durocher, 2017, p.8)</a:t>
            </a:r>
            <a:endParaRPr lang="en-IE" sz="1100" dirty="0"/>
          </a:p>
        </p:txBody>
      </p:sp>
      <p:sp>
        <p:nvSpPr>
          <p:cNvPr id="8" name="TextBox 7"/>
          <p:cNvSpPr txBox="1"/>
          <p:nvPr/>
        </p:nvSpPr>
        <p:spPr>
          <a:xfrm>
            <a:off x="5116286" y="783771"/>
            <a:ext cx="2024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600" dirty="0" smtClean="0"/>
              <a:t>Doing</a:t>
            </a:r>
          </a:p>
          <a:p>
            <a:pPr algn="ctr"/>
            <a:r>
              <a:rPr lang="en-IE" sz="3600" dirty="0" smtClean="0"/>
              <a:t>Being</a:t>
            </a:r>
          </a:p>
          <a:p>
            <a:pPr algn="ctr"/>
            <a:r>
              <a:rPr lang="en-IE" sz="3600" dirty="0" smtClean="0"/>
              <a:t>Becoming</a:t>
            </a:r>
            <a:endParaRPr lang="en-IE" sz="36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542" y="4186065"/>
            <a:ext cx="4014107" cy="22540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1771" y="819696"/>
            <a:ext cx="3853542" cy="2926283"/>
          </a:xfrm>
          <a:prstGeom prst="rect">
            <a:avLst/>
          </a:prstGeom>
        </p:spPr>
      </p:pic>
      <p:pic>
        <p:nvPicPr>
          <p:cNvPr id="13" name="at a glanc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77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62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Human Rights Perspective</a:t>
            </a:r>
            <a:endParaRPr lang="en-IE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1411318"/>
            <a:ext cx="4844142" cy="4481963"/>
          </a:xfrm>
        </p:spPr>
      </p:pic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6172200" y="1411319"/>
            <a:ext cx="5181600" cy="4303682"/>
          </a:xfrm>
        </p:spPr>
        <p:txBody>
          <a:bodyPr/>
          <a:lstStyle/>
          <a:p>
            <a:r>
              <a:rPr lang="en-IE" dirty="0" smtClean="0"/>
              <a:t>The enjoyment of the highest attainable standard of health is a fundamental right of every human being</a:t>
            </a:r>
          </a:p>
          <a:p>
            <a:r>
              <a:rPr lang="en-IE" dirty="0" smtClean="0"/>
              <a:t>Equal distribution of resources</a:t>
            </a:r>
          </a:p>
          <a:p>
            <a:r>
              <a:rPr lang="en-IE" i="1" dirty="0" smtClean="0"/>
              <a:t>The provision of healthy occupational and environmental conditions </a:t>
            </a:r>
            <a:r>
              <a:rPr lang="en-IE" sz="1600" dirty="0" smtClean="0"/>
              <a:t>(World Health Organisation 2008, 2015)</a:t>
            </a:r>
            <a:endParaRPr lang="en-IE" sz="1600" dirty="0"/>
          </a:p>
        </p:txBody>
      </p:sp>
      <p:pic>
        <p:nvPicPr>
          <p:cNvPr id="8" name="human rights perspectiv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Jackie Fox, Lecturer. Discipline of Occupational Therapy, NUI Galway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68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25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Occupational Justice – a definition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IE" sz="3200" dirty="0" smtClean="0"/>
              <a:t>Individuals should have the right to exercise their capabilities to participate in occupations to develop and sustain their identity, health, well-being and quality of life </a:t>
            </a:r>
            <a:r>
              <a:rPr lang="en-IE" sz="2000" dirty="0" smtClean="0"/>
              <a:t>(</a:t>
            </a:r>
            <a:r>
              <a:rPr lang="en-IE" sz="2000" dirty="0" err="1" smtClean="0"/>
              <a:t>Stadnyk</a:t>
            </a:r>
            <a:r>
              <a:rPr lang="en-IE" sz="2000" dirty="0" smtClean="0"/>
              <a:t> et al., 2010)</a:t>
            </a:r>
            <a:endParaRPr lang="en-IE" sz="20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IE" dirty="0" smtClean="0"/>
              <a:t>Do individuals in your setting have the right to exercise their capabilities?</a:t>
            </a:r>
          </a:p>
          <a:p>
            <a:pPr lvl="1"/>
            <a:r>
              <a:rPr lang="en-IE" dirty="0" smtClean="0"/>
              <a:t>Rules</a:t>
            </a:r>
          </a:p>
          <a:p>
            <a:pPr lvl="1"/>
            <a:r>
              <a:rPr lang="en-IE" dirty="0" smtClean="0"/>
              <a:t>Regulations</a:t>
            </a:r>
          </a:p>
          <a:p>
            <a:pPr lvl="1"/>
            <a:r>
              <a:rPr lang="en-IE" dirty="0" smtClean="0"/>
              <a:t>Waiting lists</a:t>
            </a:r>
          </a:p>
          <a:p>
            <a:pPr lvl="1"/>
            <a:r>
              <a:rPr lang="en-IE" dirty="0" smtClean="0"/>
              <a:t>public vs private healthcare</a:t>
            </a:r>
          </a:p>
          <a:p>
            <a:pPr lvl="1"/>
            <a:r>
              <a:rPr lang="en-IE" dirty="0" smtClean="0"/>
              <a:t>Custom and practice</a:t>
            </a:r>
          </a:p>
          <a:p>
            <a:pPr lvl="1"/>
            <a:r>
              <a:rPr lang="en-IE" dirty="0" smtClean="0"/>
              <a:t>Power imbalance</a:t>
            </a:r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Jackie Fox, Lecturer. Discipline of Occupational Therapy, NUI Galway</a:t>
            </a:r>
            <a:endParaRPr lang="en-US" dirty="0"/>
          </a:p>
        </p:txBody>
      </p:sp>
      <p:pic>
        <p:nvPicPr>
          <p:cNvPr id="9" name="def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91600" y="8818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223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8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Occupational deprivation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IE" dirty="0" smtClean="0"/>
              <a:t>Preclusion from participation in meaningful, health-promoting or necessary occupations because of forces beyond one’s control </a:t>
            </a:r>
            <a:r>
              <a:rPr lang="en-IE" sz="1800" dirty="0" smtClean="0"/>
              <a:t>(</a:t>
            </a:r>
            <a:r>
              <a:rPr lang="en-IE" sz="1800" dirty="0" err="1" smtClean="0"/>
              <a:t>Whiteford</a:t>
            </a:r>
            <a:r>
              <a:rPr lang="en-IE" sz="1800" dirty="0" smtClean="0"/>
              <a:t>, 2000)</a:t>
            </a:r>
            <a:endParaRPr lang="en-IE" sz="18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79863"/>
            <a:ext cx="5181600" cy="3457098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Jackie Fox, Lecturer. Discipline of Occupational Therapy, NUI Galway</a:t>
            </a:r>
            <a:endParaRPr lang="en-US" dirty="0"/>
          </a:p>
        </p:txBody>
      </p:sp>
      <p:pic>
        <p:nvPicPr>
          <p:cNvPr id="8" name="def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0" y="39063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2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3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Occupational apartheid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IE" dirty="0" smtClean="0"/>
              <a:t>Denial of permission to participate in meaningful occupations based on personal characteristics </a:t>
            </a:r>
            <a:r>
              <a:rPr lang="en-IE" sz="1800" dirty="0" smtClean="0"/>
              <a:t>(</a:t>
            </a:r>
            <a:r>
              <a:rPr lang="en-IE" sz="1800" dirty="0" err="1" smtClean="0"/>
              <a:t>Kronenberg</a:t>
            </a:r>
            <a:r>
              <a:rPr lang="en-IE" sz="1800" dirty="0" smtClean="0"/>
              <a:t> and Pollard, 2005)</a:t>
            </a:r>
            <a:endParaRPr lang="en-IE" sz="18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Jackie Fox, Lecturer. Discipline of Occupational Therapy, NUI Galway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372" y="1522412"/>
            <a:ext cx="2540527" cy="3813175"/>
          </a:xfrm>
        </p:spPr>
      </p:pic>
      <p:pic>
        <p:nvPicPr>
          <p:cNvPr id="11" name="def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64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3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Occupational marginalisation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IE" dirty="0" smtClean="0"/>
              <a:t>Denial or lack of opportunity for participation in occupation based on invisible societal norms or expectations </a:t>
            </a:r>
            <a:r>
              <a:rPr lang="en-IE" sz="1800" dirty="0" smtClean="0"/>
              <a:t>(</a:t>
            </a:r>
            <a:r>
              <a:rPr lang="en-IE" sz="1800" dirty="0" err="1" smtClean="0"/>
              <a:t>Stadnyk</a:t>
            </a:r>
            <a:r>
              <a:rPr lang="en-IE" sz="1800" dirty="0" smtClean="0"/>
              <a:t> et al., 2010)</a:t>
            </a:r>
            <a:endParaRPr lang="en-IE" sz="18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112" y="1690688"/>
            <a:ext cx="5091688" cy="3556226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Jackie Fox, Lecturer. Discipline of Occupational Therapy, NUI Galway</a:t>
            </a:r>
            <a:endParaRPr lang="en-US" dirty="0"/>
          </a:p>
        </p:txBody>
      </p:sp>
      <p:pic>
        <p:nvPicPr>
          <p:cNvPr id="8" name="def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500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8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Occupational imbalance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IE" dirty="0" smtClean="0"/>
              <a:t>Individual level: harm related to participation in one occupation at the expense of another </a:t>
            </a:r>
          </a:p>
          <a:p>
            <a:r>
              <a:rPr lang="en-IE" dirty="0" smtClean="0"/>
              <a:t>Societal level: inequitable distribution of opportunities for participation in meaningful, beneficial or valued occupations </a:t>
            </a:r>
            <a:r>
              <a:rPr lang="en-IE" sz="1800" dirty="0" smtClean="0"/>
              <a:t>(</a:t>
            </a:r>
            <a:r>
              <a:rPr lang="en-IE" sz="1800" dirty="0" err="1" smtClean="0"/>
              <a:t>Stadnyk</a:t>
            </a:r>
            <a:r>
              <a:rPr lang="en-IE" sz="1800" dirty="0" smtClean="0"/>
              <a:t> et al., 2010) </a:t>
            </a:r>
            <a:endParaRPr lang="en-IE" sz="18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9371" y="335416"/>
            <a:ext cx="3614057" cy="2710543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Jackie Fox, Lecturer. Discipline of Occupational Therapy, NUI Galway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491" y="3429000"/>
            <a:ext cx="3839937" cy="2420191"/>
          </a:xfrm>
          <a:prstGeom prst="rect">
            <a:avLst/>
          </a:prstGeom>
        </p:spPr>
      </p:pic>
      <p:pic>
        <p:nvPicPr>
          <p:cNvPr id="9" name="def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825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81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Occupational alienation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IE" dirty="0" smtClean="0"/>
              <a:t>Imposition of participation in occupations that are not meaningful </a:t>
            </a:r>
            <a:r>
              <a:rPr lang="en-IE" sz="2000" dirty="0" smtClean="0"/>
              <a:t>(</a:t>
            </a:r>
            <a:r>
              <a:rPr lang="en-IE" sz="2000" dirty="0" err="1" smtClean="0"/>
              <a:t>Stadnyk</a:t>
            </a:r>
            <a:r>
              <a:rPr lang="en-IE" sz="2000" dirty="0" smtClean="0"/>
              <a:t> et al., 2010) </a:t>
            </a:r>
            <a:endParaRPr lang="en-IE" sz="20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1690688"/>
            <a:ext cx="3916752" cy="2943224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Jackie Fox, Lecturer. Discipline of Occupational Therapy, NUI Galway</a:t>
            </a:r>
            <a:endParaRPr lang="en-US" dirty="0"/>
          </a:p>
        </p:txBody>
      </p:sp>
      <p:pic>
        <p:nvPicPr>
          <p:cNvPr id="4" name="aliena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24200" y="35972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76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aramond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1452</TotalTime>
  <Words>818</Words>
  <Application>Microsoft Office PowerPoint</Application>
  <PresentationFormat>Widescreen</PresentationFormat>
  <Paragraphs>61</Paragraphs>
  <Slides>12</Slides>
  <Notes>3</Notes>
  <HiddenSlides>0</HiddenSlides>
  <MMClips>12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Garamond</vt:lpstr>
      <vt:lpstr>Office Theme</vt:lpstr>
      <vt:lpstr>What is occupational justice?</vt:lpstr>
      <vt:lpstr>PowerPoint Presentation</vt:lpstr>
      <vt:lpstr>Human Rights Perspective</vt:lpstr>
      <vt:lpstr>Occupational Justice – a definition</vt:lpstr>
      <vt:lpstr>Occupational deprivation</vt:lpstr>
      <vt:lpstr>Occupational apartheid</vt:lpstr>
      <vt:lpstr>Occupational marginalisation</vt:lpstr>
      <vt:lpstr>Occupational imbalance</vt:lpstr>
      <vt:lpstr>Occupational alienation</vt:lpstr>
      <vt:lpstr>Examples of occupational injustice</vt:lpstr>
      <vt:lpstr>Examples of occupational justice-focused OT</vt:lpstr>
      <vt:lpstr>References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Marguerite Lynch</dc:creator>
  <cp:lastModifiedBy>Gordon, Celine</cp:lastModifiedBy>
  <cp:revision>88</cp:revision>
  <cp:lastPrinted>2017-08-17T10:50:31Z</cp:lastPrinted>
  <dcterms:created xsi:type="dcterms:W3CDTF">2017-07-26T15:21:25Z</dcterms:created>
  <dcterms:modified xsi:type="dcterms:W3CDTF">2020-09-16T15:06:01Z</dcterms:modified>
</cp:coreProperties>
</file>